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23" autoAdjust="0"/>
  </p:normalViewPr>
  <p:slideViewPr>
    <p:cSldViewPr>
      <p:cViewPr varScale="1">
        <p:scale>
          <a:sx n="74" d="100"/>
          <a:sy n="74" d="100"/>
        </p:scale>
        <p:origin x="-190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countries will we say today on the lesson about?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8" b="9796"/>
          <a:stretch/>
        </p:blipFill>
        <p:spPr bwMode="auto">
          <a:xfrm>
            <a:off x="179512" y="1916832"/>
            <a:ext cx="361950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16832"/>
            <a:ext cx="3821237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392446"/>
            <a:ext cx="219075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0092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Your aim is honestly evaluate your work by the end of the lesson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" r="4398" b="7539"/>
          <a:stretch/>
        </p:blipFill>
        <p:spPr bwMode="auto">
          <a:xfrm>
            <a:off x="377961" y="2132856"/>
            <a:ext cx="871296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473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YOU FROM?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1428">
            <a:off x="431332" y="1650422"/>
            <a:ext cx="432048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132">
            <a:off x="5761285" y="1663452"/>
            <a:ext cx="2957314" cy="2854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861048"/>
            <a:ext cx="4457700" cy="253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51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1628800"/>
            <a:ext cx="3538736" cy="3456384"/>
          </a:xfrm>
        </p:spPr>
        <p:txBody>
          <a:bodyPr>
            <a:noAutofit/>
          </a:bodyPr>
          <a:lstStyle/>
          <a:p>
            <a:pPr algn="ctr"/>
            <a:r>
              <a:rPr lang="en-US" sz="6000" b="1" i="1" dirty="0" smtClean="0"/>
              <a:t>WE LIVE IN A GLOBAL VILLAGE.</a:t>
            </a:r>
            <a:endParaRPr lang="ru-RU" sz="6000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 flipV="1">
            <a:off x="4868333" y="5207000"/>
            <a:ext cx="3818467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112568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8301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1224136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GLOBALISATION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772816"/>
            <a:ext cx="6984776" cy="3184377"/>
          </a:xfrm>
        </p:spPr>
        <p:txBody>
          <a:bodyPr>
            <a:normAutofit/>
          </a:bodyPr>
          <a:lstStyle/>
          <a:p>
            <a:r>
              <a:rPr lang="en-US" sz="4800" b="1" i="1" dirty="0"/>
              <a:t>m</a:t>
            </a:r>
            <a:r>
              <a:rPr lang="en-US" sz="4800" b="1" i="1" dirty="0" smtClean="0"/>
              <a:t>eans that international trade, cultural exchange, and interdependence of countries increase rapidly</a:t>
            </a:r>
            <a:endParaRPr lang="ru-RU" sz="4800" b="1" i="1" dirty="0"/>
          </a:p>
        </p:txBody>
      </p:sp>
    </p:spTree>
    <p:extLst>
      <p:ext uri="{BB962C8B-B14F-4D97-AF65-F5344CB8AC3E}">
        <p14:creationId xmlns:p14="http://schemas.microsoft.com/office/powerpoint/2010/main" val="3598986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01055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“Knowledge of other people is a key to mutual understanding.</a:t>
            </a:r>
            <a:endParaRPr lang="ru-RU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45" y="2636912"/>
            <a:ext cx="4436663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868" y="2636912"/>
            <a:ext cx="4270595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71468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260649"/>
            <a:ext cx="8640960" cy="79208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 IN THE TABLE: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247952"/>
              </p:ext>
            </p:extLst>
          </p:nvPr>
        </p:nvGraphicFramePr>
        <p:xfrm>
          <a:off x="755576" y="1196754"/>
          <a:ext cx="7848872" cy="5234747"/>
        </p:xfrm>
        <a:graphic>
          <a:graphicData uri="http://schemas.openxmlformats.org/drawingml/2006/table">
            <a:tbl>
              <a:tblPr firstRow="1" firstCol="1" bandRow="1"/>
              <a:tblGrid>
                <a:gridCol w="4104456"/>
                <a:gridCol w="3744416"/>
              </a:tblGrid>
              <a:tr h="339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Name of the country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Official name of the country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Capital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Area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Official language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Form of government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Head of government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largest and major cities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5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famous sights of this country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Parts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Location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Boarders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Highest mountain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Longest river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Deepest lake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323" marR="263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90032" y="304089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116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7365" y="260649"/>
            <a:ext cx="6417734" cy="864096"/>
          </a:xfrm>
        </p:spPr>
        <p:txBody>
          <a:bodyPr>
            <a:normAutofit/>
          </a:bodyPr>
          <a:lstStyle/>
          <a:p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UK</a:t>
            </a:r>
            <a:endParaRPr lang="ru-RU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693068"/>
              </p:ext>
            </p:extLst>
          </p:nvPr>
        </p:nvGraphicFramePr>
        <p:xfrm>
          <a:off x="251520" y="1124745"/>
          <a:ext cx="8640960" cy="5254516"/>
        </p:xfrm>
        <a:graphic>
          <a:graphicData uri="http://schemas.openxmlformats.org/drawingml/2006/table">
            <a:tbl>
              <a:tblPr firstRow="1" firstCol="1" bandRow="1"/>
              <a:tblGrid>
                <a:gridCol w="2268443"/>
                <a:gridCol w="6372517"/>
              </a:tblGrid>
              <a:tr h="370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Name of the country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Great Britain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Official name of the country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United Kingdom of Great Britain and Northern Ireland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Capital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London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Area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244 thousand sq. km.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Official language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English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Form of government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Constitutional monarchy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Head of government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Queen of the UK is Elizabeth II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Prime Minister of the UK is David Cameron.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largest and major cities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London,</a:t>
                      </a: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Cardiff, Edinburgh, Belfast, Birmingham, Glasgow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7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famous sights of this country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Houses of Parliament, Westminster abbey,  Tower of London,</a:t>
                      </a: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Buckingham Palace,  Trafalgar Square, Windsor  castle, Stonehenge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7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Parts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Four historic parts: England, Scotland, Wales and Northern Ireland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Location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north – west coast of Europe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Boarders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Ireland, France, the Netherlands, Belgium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Scandinavian countries by sea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Highest mountain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Ben Nevis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Longest river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Severn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Deepest lake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Lough Neigh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760" marR="287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676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568952" cy="792088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USA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993591"/>
              </p:ext>
            </p:extLst>
          </p:nvPr>
        </p:nvGraphicFramePr>
        <p:xfrm>
          <a:off x="323528" y="1124746"/>
          <a:ext cx="8568952" cy="5411125"/>
        </p:xfrm>
        <a:graphic>
          <a:graphicData uri="http://schemas.openxmlformats.org/drawingml/2006/table">
            <a:tbl>
              <a:tblPr firstRow="1" firstCol="1" bandRow="1"/>
              <a:tblGrid>
                <a:gridCol w="2249539"/>
                <a:gridCol w="6319413"/>
              </a:tblGrid>
              <a:tr h="373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Name of the country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America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Official name of the country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United States of America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Capital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Washington D.C.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Area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million sq. km.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Official language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English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Form of government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presidential republic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0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Head of government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President of America is</a:t>
                      </a:r>
                      <a:b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Barack Obama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7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largest and major cities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New York, Atlanta, Boston, Houston, Chicago, Detroit, Philadelphia, Los Angelis, San Francisco, Baltimore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5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famous sights of this country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White House, The Capitol, Washington National Cathedral, The Statue of Liberty, Hollywood, Disneyland, Mount Rushmore, 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Parts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 states and the District of Columbia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Location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southern part of North America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8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Boarders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Canada (in the north), Mexico (in the south) and Russia  by sea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Highest mountain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Mount McKinley, in Alaska, 6194 meters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Longest river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Mississippi-Missouri, 6019 kilometers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0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Deepest lake</a:t>
                      </a:r>
                      <a:endParaRPr lang="ru-RU" sz="1400" b="1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Superior</a:t>
                      </a:r>
                      <a:endParaRPr lang="ru-RU" sz="14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4730" marR="247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subTitle"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724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712968" cy="936104"/>
          </a:xfrm>
        </p:spPr>
        <p:txBody>
          <a:bodyPr>
            <a:normAutofit fontScale="90000"/>
          </a:bodyPr>
          <a:lstStyle/>
          <a:p>
            <a:r>
              <a:rPr lang="en-US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RF:</a:t>
            </a:r>
            <a:endParaRPr lang="ru-RU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098674"/>
              </p:ext>
            </p:extLst>
          </p:nvPr>
        </p:nvGraphicFramePr>
        <p:xfrm>
          <a:off x="251520" y="1052735"/>
          <a:ext cx="8784976" cy="5576098"/>
        </p:xfrm>
        <a:graphic>
          <a:graphicData uri="http://schemas.openxmlformats.org/drawingml/2006/table">
            <a:tbl>
              <a:tblPr firstRow="1" firstCol="1" bandRow="1"/>
              <a:tblGrid>
                <a:gridCol w="2268442"/>
                <a:gridCol w="6516534"/>
              </a:tblGrid>
              <a:tr h="3098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Name of the country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Russia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Official name of the country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Russian Federation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5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Capital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Moscow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5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Area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 million sq. km.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Official language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Russian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Form of government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PRESIDENTAL  REPUBLIC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Head of government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President is VLADIMIR VLADIMIROVICH PUTIN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largest and major cities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St Petersburg, </a:t>
                      </a:r>
                      <a:r>
                        <a:rPr lang="en-US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Nizhni-Novgorog</a:t>
                      </a: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Rostov-on-Don, Samara, </a:t>
                      </a:r>
                      <a:r>
                        <a:rPr lang="en-US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Tver</a:t>
                      </a: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Volgograd, Omsk, Novosibirsk, Chelyabinsk, Perm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famous sights of this country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Kremlin and Red Square, St Basil’s Cathedral,  the Pushkin Museum of Fine Arts, Tretyakova Gallery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0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Parts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 republic, 9 territories, 46 province, 4 autonomous areas, 1 autonomous region and  3 cities of federal importance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Location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eastern part of  Europe and the northern part of Asia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1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Boarders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China, Mongolia, Korea, Kazakhstan, Georgia, Azerbaijan, Norway, Finland, the Baltic States, </a:t>
                      </a:r>
                      <a:r>
                        <a:rPr lang="en-US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Belorus</a:t>
                      </a: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 the Ukraine and USA by sea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Highest mountain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Mount Elbrus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5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Longest river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the Lena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5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Deepest lake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Lake Baikal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51" marR="214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subTitle"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133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576064"/>
          </a:xfrm>
        </p:spPr>
        <p:txBody>
          <a:bodyPr>
            <a:noAutofit/>
          </a:bodyPr>
          <a:lstStyle/>
          <a:p>
            <a:r>
              <a:rPr lang="en-US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712968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2529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712968" cy="1152128"/>
          </a:xfrm>
        </p:spPr>
        <p:txBody>
          <a:bodyPr>
            <a:normAutofit/>
          </a:bodyPr>
          <a:lstStyle/>
          <a:p>
            <a:r>
              <a:rPr lang="en-US" dirty="0" smtClean="0"/>
              <a:t>Check the answers of the test: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3672408" cy="4896544"/>
          </a:xfrm>
        </p:spPr>
        <p:txBody>
          <a:bodyPr/>
          <a:lstStyle/>
          <a:p>
            <a:pPr marL="457200" indent="-457200" algn="l"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1c, 2a, 3b.</a:t>
            </a:r>
          </a:p>
          <a:p>
            <a:pPr marL="457200" indent="-457200" algn="l"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1c, 2b, 3a.</a:t>
            </a:r>
          </a:p>
          <a:p>
            <a:pPr marL="457200" indent="-457200" algn="l"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1b, 2c, 3a.</a:t>
            </a:r>
          </a:p>
          <a:p>
            <a:pPr marL="457200" indent="-457200" algn="l"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4c.</a:t>
            </a:r>
          </a:p>
          <a:p>
            <a:pPr marL="457200" indent="-457200" algn="l"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5c.</a:t>
            </a:r>
          </a:p>
          <a:p>
            <a:pPr marL="457200" indent="-457200" algn="l"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6b.</a:t>
            </a:r>
          </a:p>
          <a:p>
            <a:pPr marL="457200" indent="-457200" algn="l"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7c.</a:t>
            </a:r>
          </a:p>
          <a:p>
            <a:pPr marL="457200" indent="-457200" algn="l"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8a.</a:t>
            </a:r>
          </a:p>
          <a:p>
            <a:pPr marL="457200" indent="-457200" algn="l"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9a.</a:t>
            </a:r>
          </a:p>
          <a:p>
            <a:pPr marL="457200" indent="-457200" algn="l">
              <a:buAutoNum type="arabicPeriod"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10a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  <a:p>
            <a:pPr marL="457200" indent="-457200" algn="l">
              <a:buAutoNum type="arabicPeriod"/>
            </a:pP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11187"/>
            <a:ext cx="395421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66674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692696"/>
            <a:ext cx="8640960" cy="1728192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THANK YOU FOR HARD WORK!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878497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574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106</TotalTime>
  <Words>608</Words>
  <Application>Microsoft Office PowerPoint</Application>
  <PresentationFormat>Экран (4:3)</PresentationFormat>
  <Paragraphs>149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What countries will we say today on the lesson about?</vt:lpstr>
      <vt:lpstr>Your aim is honestly evaluate your work by the end of the lesson</vt:lpstr>
      <vt:lpstr>WHERE ARE YOU FROM?</vt:lpstr>
      <vt:lpstr>WE LIVE IN A GLOBAL VILLAGE.</vt:lpstr>
      <vt:lpstr>GLOBALISATION</vt:lpstr>
      <vt:lpstr>“Knowledge of other people is a key to mutual understanding.</vt:lpstr>
      <vt:lpstr>Презентация PowerPoint</vt:lpstr>
      <vt:lpstr>Презентация PowerPoint</vt:lpstr>
      <vt:lpstr>THE USA</vt:lpstr>
      <vt:lpstr>THE RF:</vt:lpstr>
      <vt:lpstr>TEST</vt:lpstr>
      <vt:lpstr>Check the answers of the test:</vt:lpstr>
      <vt:lpstr>THANK YOU FOR HARD WORK!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Назыровы</dc:creator>
  <cp:lastModifiedBy>Назыровы</cp:lastModifiedBy>
  <cp:revision>11</cp:revision>
  <dcterms:created xsi:type="dcterms:W3CDTF">2014-12-22T15:20:43Z</dcterms:created>
  <dcterms:modified xsi:type="dcterms:W3CDTF">2014-12-22T17:18:53Z</dcterms:modified>
</cp:coreProperties>
</file>