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1" r:id="rId4"/>
    <p:sldId id="264" r:id="rId5"/>
    <p:sldId id="265" r:id="rId6"/>
    <p:sldId id="272" r:id="rId7"/>
    <p:sldId id="262" r:id="rId8"/>
    <p:sldId id="266" r:id="rId9"/>
    <p:sldId id="27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22553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 </a:t>
            </a:r>
            <a:b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Роль информационно- коммуникационных технологии в составлении географических баз данных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14282" y="1928802"/>
            <a:ext cx="8715436" cy="4929198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обучения: </a:t>
            </a:r>
          </a:p>
          <a:p>
            <a:pPr marL="0" indent="0" algn="just">
              <a:buNone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8.2.2.1 составляет географические базы данных с применением информационно-коммуникационных технологии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 урока: </a:t>
            </a: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объяснить значение составления географической базы данных с применением информационно-коммуникационных технологии;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составить географические базы данных с применением информационно-коммуникационных технологии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Языковые цели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472518" cy="5786478"/>
          </a:xfrm>
        </p:spPr>
        <p:txBody>
          <a:bodyPr>
            <a:normAutofit fontScale="85000" lnSpcReduction="20000"/>
          </a:bodyPr>
          <a:lstStyle/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Анализировать  географические источники и сформулировать устные/письменные ответы по содержанию.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Письменно формулировать вопросы.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Лексика и терминология, специфичная для предмета: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База данных, географические объекты, номенклатура, ГИС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Полезные выражения для диалогов и письма: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В базе данных содержатся информация о .....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Географические  объекты ..... 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600" i="1" dirty="0" smtClean="0">
                <a:latin typeface="Times New Roman" pitchFamily="18" charset="0"/>
                <a:cs typeface="Times New Roman" pitchFamily="18" charset="0"/>
              </a:rPr>
              <a:t>Номенклатура Евразийского континента состоит ......</a:t>
            </a:r>
            <a:endParaRPr lang="ru-RU" sz="5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52149241"/>
              </p:ext>
            </p:extLst>
          </p:nvPr>
        </p:nvGraphicFramePr>
        <p:xfrm>
          <a:off x="214282" y="1124744"/>
          <a:ext cx="8678198" cy="5654210"/>
        </p:xfrm>
        <a:graphic>
          <a:graphicData uri="http://schemas.openxmlformats.org/drawingml/2006/table">
            <a:tbl>
              <a:tblPr firstRow="1" firstCol="1" bandRow="1"/>
              <a:tblGrid>
                <a:gridCol w="3265126"/>
                <a:gridCol w="5413072"/>
              </a:tblGrid>
              <a:tr h="100811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Уровень мыслительных навыков 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О</a:t>
                      </a:r>
                      <a:r>
                        <a:rPr lang="kk-KZ" sz="2400" b="1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бучающийся</a:t>
                      </a:r>
                      <a:endParaRPr lang="ru-RU" sz="2000" dirty="0">
                        <a:solidFill>
                          <a:srgbClr val="002060"/>
                        </a:solidFill>
                        <a:effectLst/>
                        <a:latin typeface="Calibri"/>
                      </a:endParaRP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166">
                <a:tc rowSpan="2">
                  <a:txBody>
                    <a:bodyPr/>
                    <a:lstStyle/>
                    <a:p>
                      <a:r>
                        <a:rPr lang="kk-KZ" sz="24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Знание и понимание </a:t>
                      </a:r>
                      <a:endParaRPr lang="ru-RU" sz="2400" kern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kk-KZ" sz="28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Составляет список различных географических объектов для создания базы данных</a:t>
                      </a:r>
                      <a:endParaRPr lang="ru-RU" sz="2800" kern="1200" dirty="0" smtClean="0">
                        <a:solidFill>
                          <a:srgbClr val="00206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5884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обосновывает  значение  составления базы данных   географических объектов</a:t>
                      </a: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84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42" marR="6594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28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Предоставляет номенклатуру географических объектов в виде таблицы с использованием ИКТ</a:t>
                      </a:r>
                      <a:endParaRPr lang="ru-RU" sz="2800" dirty="0" smtClean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28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062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 в паре.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1. </a:t>
            </a:r>
          </a:p>
          <a:p>
            <a:pPr lvl="0"/>
            <a:r>
              <a:rPr lang="kk-KZ" dirty="0" smtClean="0"/>
              <a:t>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Используя  карты атласа составьте список географических объектов  Казахстана.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Определите,  на какие группы  можно объединить названия географических объектов.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="" xmlns:p14="http://schemas.microsoft.com/office/powerpoint/2010/main" val="2076468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61662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k-KZ" b="1" dirty="0" smtClean="0">
                <a:latin typeface="Times New Roman"/>
                <a:ea typeface="Times New Roman"/>
                <a:cs typeface="Times New Roman"/>
              </a:rPr>
              <a:t>Задание </a:t>
            </a:r>
            <a:r>
              <a:rPr lang="kk-KZ" b="1" dirty="0">
                <a:latin typeface="Times New Roman"/>
                <a:ea typeface="Times New Roman"/>
                <a:cs typeface="Times New Roman"/>
              </a:rPr>
              <a:t>№2</a:t>
            </a:r>
            <a:r>
              <a:rPr lang="kk-KZ" b="1" dirty="0"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Выпишите определения следующих терминов в тетрадь и обсудите в группе  термины и приведите примеры: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База данных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Географические информационные системы (ГИС)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Географическая номенклатура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Географические объекты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Категория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86717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9144000" cy="657227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База данных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это совокупность данных по какой-либо теме или темам, представленные в цифровой форме с соблюдением определенных правил хранения и выдачи.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Географические информационные системы (ГИС)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– это компьютерные системы, предназначенные для сбора, хранения, обработки и распространения пространственно-координированной информации. *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Географическая номенклатура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 совокупность или перечень необходимых для изучения географических объектов. Ее изучение заключается в запоминании названий, местоположения и взаимного расположенияданных объектов.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Географические объекты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- существующие или существовавшие относительно устойчивые, характеризующиеся определенным местоположением образования.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Категория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-это понятие, которое отражает общие свойства предметов или явлений.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вы думаете ???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092617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514350" indent="-514350">
              <a:buNone/>
            </a:pPr>
            <a:r>
              <a:rPr lang="kk-KZ" b="1" u="sng" dirty="0" smtClean="0">
                <a:latin typeface="Times New Roman" pitchFamily="18" charset="0"/>
                <a:cs typeface="Times New Roman" pitchFamily="18" charset="0"/>
              </a:rPr>
              <a:t>Проблемный вопрос</a:t>
            </a:r>
            <a:r>
              <a:rPr lang="kk-KZ" u="sng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Выполняя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1, вы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составили списки географических объектов.</a:t>
            </a: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1.Какие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справочные материалы вам помогли составить этот список? </a:t>
            </a: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 Вы каждый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носите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 собой тетради по географии? </a:t>
            </a: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 Если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кому-нибудь нужно помочь найти город Н. вы поможете?</a:t>
            </a: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рассказать интересную информацию про этот город сможете?</a:t>
            </a:r>
          </a:p>
          <a:p>
            <a:pPr marL="514350" indent="-514350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5. Где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проще и лучше хранить информацию о географических объектах?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206" y="5406158"/>
            <a:ext cx="1928794" cy="145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11955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парах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435280" cy="561662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Задание №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Прочитайте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инструкцию, выберите один материк для составления базы данных.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Алгоритм  создания базы данных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1.Запишите  название материка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каждая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пара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пишет название материка, которого выбрали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Составьте список по категориям: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горы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равнины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реки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пустыни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озера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Используя  атласы, физические карты, карты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запишите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5 географических объектов  в каждую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категорию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2641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 какой я ступени?»</a:t>
            </a:r>
            <a:endParaRPr lang="ru-RU" b="1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1556792"/>
            <a:ext cx="8760600" cy="443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1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440</Words>
  <Application>Microsoft Office PowerPoint</Application>
  <PresentationFormat>Экран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Тема урока:    Роль информационно- коммуникационных технологии в составлении географических баз данных. </vt:lpstr>
      <vt:lpstr>Языковые цели </vt:lpstr>
      <vt:lpstr>Критерии оценивания</vt:lpstr>
      <vt:lpstr>Работа  в паре.</vt:lpstr>
      <vt:lpstr>Работа в тетради</vt:lpstr>
      <vt:lpstr>Слайд 6</vt:lpstr>
      <vt:lpstr>Как вы думаете ??? </vt:lpstr>
      <vt:lpstr>Работа в парах </vt:lpstr>
      <vt:lpstr>Рефлексия «На какой я ступени?»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Объединение в группы</dc:title>
  <dc:creator>user</dc:creator>
  <cp:lastModifiedBy>Алекс</cp:lastModifiedBy>
  <cp:revision>8</cp:revision>
  <dcterms:created xsi:type="dcterms:W3CDTF">2018-07-24T17:56:38Z</dcterms:created>
  <dcterms:modified xsi:type="dcterms:W3CDTF">2018-10-02T18:42:16Z</dcterms:modified>
</cp:coreProperties>
</file>