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24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01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531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40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682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31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21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943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22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8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584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7C057-DBB9-4130-8D85-F876A975B6A9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7E44E-EB84-4345-AC39-FA04E1D85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96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Викторина «Вокруг света»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Для 7, 10,11 классов</a:t>
            </a:r>
            <a:endParaRPr lang="ru-RU" dirty="0"/>
          </a:p>
        </p:txBody>
      </p:sp>
      <p:pic>
        <p:nvPicPr>
          <p:cNvPr id="1026" name="Picture 2" descr="C:\Users\Администратор\Desktop\2\Марк Феникс, Главная улица, плавучая деревня Компонг Флу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0"/>
            <a:ext cx="102251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252536" y="476672"/>
            <a:ext cx="95770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ru-RU" sz="6000" b="1" dirty="0" smtClean="0"/>
              <a:t>Викторина </a:t>
            </a:r>
            <a:r>
              <a:rPr lang="ru-RU" sz="6000" b="1" dirty="0"/>
              <a:t>«Вокруг света»</a:t>
            </a:r>
          </a:p>
        </p:txBody>
      </p:sp>
    </p:spTree>
    <p:extLst>
      <p:ext uri="{BB962C8B-B14F-4D97-AF65-F5344CB8AC3E}">
        <p14:creationId xmlns:p14="http://schemas.microsoft.com/office/powerpoint/2010/main" val="105051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075240" cy="868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1. Какое море омывает берега Кипра?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Адриатическое</a:t>
            </a:r>
          </a:p>
          <a:p>
            <a:r>
              <a:rPr lang="ru-RU" dirty="0" smtClean="0"/>
              <a:t>2. Эгейское</a:t>
            </a:r>
          </a:p>
          <a:p>
            <a:r>
              <a:rPr lang="ru-RU" dirty="0" smtClean="0"/>
              <a:t>3. Мраморное</a:t>
            </a:r>
          </a:p>
          <a:p>
            <a:r>
              <a:rPr lang="ru-RU" dirty="0" smtClean="0"/>
              <a:t>4. Средиземное</a:t>
            </a:r>
            <a:endParaRPr lang="ru-RU" dirty="0"/>
          </a:p>
        </p:txBody>
      </p:sp>
      <p:pic>
        <p:nvPicPr>
          <p:cNvPr id="2050" name="Picture 2" descr="C:\Users\Администратор\Desktop\1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32856"/>
            <a:ext cx="5436096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30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147248" cy="9409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1. Какое море омывает берега Кипра?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Адриатическое</a:t>
            </a:r>
          </a:p>
          <a:p>
            <a:r>
              <a:rPr lang="ru-RU" dirty="0" smtClean="0"/>
              <a:t>2. Эгейское</a:t>
            </a:r>
          </a:p>
          <a:p>
            <a:r>
              <a:rPr lang="ru-RU" dirty="0" smtClean="0"/>
              <a:t>3. Мраморное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4. Средиземное</a:t>
            </a:r>
          </a:p>
          <a:p>
            <a:endParaRPr lang="ru-RU" dirty="0"/>
          </a:p>
        </p:txBody>
      </p:sp>
      <p:pic>
        <p:nvPicPr>
          <p:cNvPr id="4" name="Picture 2" descr="C:\Users\Администратор\Desktop\1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32856"/>
            <a:ext cx="5436096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075240" cy="9409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2. Столицей чего является город Йошкар-Ола?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Округа</a:t>
            </a:r>
          </a:p>
          <a:p>
            <a:r>
              <a:rPr lang="ru-RU" dirty="0" smtClean="0"/>
              <a:t>2. Края</a:t>
            </a:r>
          </a:p>
          <a:p>
            <a:r>
              <a:rPr lang="ru-RU" dirty="0" smtClean="0"/>
              <a:t>3. Области</a:t>
            </a:r>
          </a:p>
          <a:p>
            <a:r>
              <a:rPr lang="ru-RU" dirty="0" smtClean="0"/>
              <a:t>4. Республики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9144000" cy="2901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199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147248" cy="9409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2. Столицей чего является город Йошкар-Ола?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Округа</a:t>
            </a:r>
          </a:p>
          <a:p>
            <a:r>
              <a:rPr lang="ru-RU" dirty="0" smtClean="0"/>
              <a:t>2. Края</a:t>
            </a:r>
          </a:p>
          <a:p>
            <a:r>
              <a:rPr lang="ru-RU" dirty="0" smtClean="0"/>
              <a:t>3. Области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4. Республики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61048"/>
            <a:ext cx="9144000" cy="2996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489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147248" cy="9409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3. Какой океан отделяет Токио от Сан-Франциско?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Индийский</a:t>
            </a:r>
          </a:p>
          <a:p>
            <a:r>
              <a:rPr lang="ru-RU" dirty="0" smtClean="0"/>
              <a:t>2. Тихий</a:t>
            </a:r>
          </a:p>
          <a:p>
            <a:r>
              <a:rPr lang="ru-RU" dirty="0" smtClean="0"/>
              <a:t>3. Северный Ледовитый</a:t>
            </a:r>
          </a:p>
          <a:p>
            <a:r>
              <a:rPr lang="ru-RU" dirty="0" smtClean="0"/>
              <a:t>4. Атлантический</a:t>
            </a:r>
            <a:endParaRPr lang="ru-RU" dirty="0"/>
          </a:p>
        </p:txBody>
      </p:sp>
      <p:pic>
        <p:nvPicPr>
          <p:cNvPr id="3074" name="Picture 2" descr="C:\Users\Администратор\Desktop\1\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16" y="3284984"/>
            <a:ext cx="5256584" cy="353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30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3. Какой океан отделяет Токио от Сан-Франциско?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Индийский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2. Тихий</a:t>
            </a:r>
          </a:p>
          <a:p>
            <a:r>
              <a:rPr lang="ru-RU" dirty="0" smtClean="0"/>
              <a:t>3. Северный Ледовитый</a:t>
            </a:r>
          </a:p>
          <a:p>
            <a:r>
              <a:rPr lang="ru-RU" dirty="0" smtClean="0"/>
              <a:t>4. Атлантический</a:t>
            </a:r>
          </a:p>
          <a:p>
            <a:endParaRPr lang="ru-RU" dirty="0"/>
          </a:p>
        </p:txBody>
      </p:sp>
      <p:pic>
        <p:nvPicPr>
          <p:cNvPr id="4098" name="Picture 2" descr="C:\Users\Администратор\Desktop\1\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168" y="3284984"/>
            <a:ext cx="5164832" cy="352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79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003232" cy="868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4. Назовите самый населенный город Африки: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Йоханнесбург</a:t>
            </a:r>
          </a:p>
          <a:p>
            <a:r>
              <a:rPr lang="ru-RU" dirty="0" smtClean="0"/>
              <a:t>2. Каир</a:t>
            </a:r>
          </a:p>
          <a:p>
            <a:r>
              <a:rPr lang="ru-RU" dirty="0" smtClean="0"/>
              <a:t>3. Тунис</a:t>
            </a:r>
          </a:p>
          <a:p>
            <a:r>
              <a:rPr lang="ru-RU" dirty="0" smtClean="0"/>
              <a:t>4. Алжир</a:t>
            </a:r>
            <a:endParaRPr lang="ru-RU" dirty="0"/>
          </a:p>
        </p:txBody>
      </p:sp>
      <p:pic>
        <p:nvPicPr>
          <p:cNvPr id="5122" name="Picture 2" descr="C:\Users\Администратор\Desktop\2\Ларри Луи В очереди за ед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132856"/>
            <a:ext cx="6588224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2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075240" cy="79695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4. Назовите самый населенный город Африки: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Йоханнесбург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2. Каир</a:t>
            </a:r>
          </a:p>
          <a:p>
            <a:r>
              <a:rPr lang="ru-RU" dirty="0" smtClean="0"/>
              <a:t>3. Тунис</a:t>
            </a:r>
          </a:p>
          <a:p>
            <a:r>
              <a:rPr lang="ru-RU" dirty="0" smtClean="0"/>
              <a:t>4. Алжир</a:t>
            </a:r>
          </a:p>
          <a:p>
            <a:endParaRPr lang="ru-RU" dirty="0"/>
          </a:p>
        </p:txBody>
      </p:sp>
      <p:pic>
        <p:nvPicPr>
          <p:cNvPr id="6146" name="Picture 2" descr="C:\Users\Администратор\Desktop\2\Ларри Луи В очереди за ед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132856"/>
            <a:ext cx="6588224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93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5. Где находится деревня Шенген?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Люксембург</a:t>
            </a:r>
          </a:p>
          <a:p>
            <a:r>
              <a:rPr lang="ru-RU" dirty="0" smtClean="0"/>
              <a:t>2.Нидерланды</a:t>
            </a:r>
          </a:p>
          <a:p>
            <a:r>
              <a:rPr lang="ru-RU" dirty="0" smtClean="0"/>
              <a:t>3. Бельгия</a:t>
            </a:r>
          </a:p>
          <a:p>
            <a:r>
              <a:rPr lang="ru-RU" dirty="0" smtClean="0"/>
              <a:t>4. Франция</a:t>
            </a:r>
            <a:endParaRPr lang="ru-RU" dirty="0"/>
          </a:p>
        </p:txBody>
      </p:sp>
      <p:pic>
        <p:nvPicPr>
          <p:cNvPr id="7170" name="Picture 2" descr="C:\Users\Администратор\Desktop\2\Дебби Хамфри, 14 июня 2018 года, вспоминая Гренфелл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429000"/>
            <a:ext cx="622818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11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5. Где находится деревня Шенген?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1. Люксембург</a:t>
            </a:r>
          </a:p>
          <a:p>
            <a:r>
              <a:rPr lang="ru-RU" dirty="0" smtClean="0"/>
              <a:t>2.Нидерланды</a:t>
            </a:r>
          </a:p>
          <a:p>
            <a:r>
              <a:rPr lang="ru-RU" dirty="0" smtClean="0"/>
              <a:t>3. Бельгия</a:t>
            </a:r>
          </a:p>
          <a:p>
            <a:r>
              <a:rPr lang="ru-RU" dirty="0" smtClean="0"/>
              <a:t>4. Франция</a:t>
            </a:r>
            <a:endParaRPr lang="ru-RU" dirty="0"/>
          </a:p>
        </p:txBody>
      </p:sp>
      <p:pic>
        <p:nvPicPr>
          <p:cNvPr id="8194" name="Picture 2" descr="C:\Users\Администратор\Desktop\2\Дебби Хамфри, 14 июня 2018 года, вспоминая Гренфелл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6228184" cy="319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06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147248" cy="868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6. В какой стране Европы самые большие снежные поля?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России</a:t>
            </a:r>
          </a:p>
          <a:p>
            <a:r>
              <a:rPr lang="ru-RU" dirty="0" smtClean="0"/>
              <a:t>2. Норвегии</a:t>
            </a:r>
          </a:p>
          <a:p>
            <a:r>
              <a:rPr lang="ru-RU" dirty="0" smtClean="0"/>
              <a:t>3. Финляндии</a:t>
            </a:r>
          </a:p>
          <a:p>
            <a:r>
              <a:rPr lang="ru-RU" dirty="0" smtClean="0"/>
              <a:t>4. Швеции</a:t>
            </a:r>
            <a:endParaRPr lang="ru-RU" dirty="0"/>
          </a:p>
        </p:txBody>
      </p:sp>
      <p:pic>
        <p:nvPicPr>
          <p:cNvPr id="15362" name="Picture 2" descr="C:\Users\Администратор\Desktop\2\Люк Браун Абернети Форес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246" y="1340768"/>
            <a:ext cx="5727754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4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147248" cy="868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6. В какой стране Европы самые большие снежные поля?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 </a:t>
            </a:r>
            <a:endParaRPr lang="ru-RU" dirty="0"/>
          </a:p>
          <a:p>
            <a:r>
              <a:rPr lang="ru-RU" b="1" dirty="0" smtClean="0">
                <a:solidFill>
                  <a:srgbClr val="FF0000"/>
                </a:solidFill>
              </a:rPr>
              <a:t>1. России</a:t>
            </a:r>
          </a:p>
          <a:p>
            <a:r>
              <a:rPr lang="ru-RU" dirty="0" smtClean="0"/>
              <a:t>2. Норвегии</a:t>
            </a:r>
          </a:p>
          <a:p>
            <a:r>
              <a:rPr lang="ru-RU" dirty="0" smtClean="0"/>
              <a:t>3. Финляндии</a:t>
            </a:r>
          </a:p>
          <a:p>
            <a:r>
              <a:rPr lang="ru-RU" dirty="0" smtClean="0"/>
              <a:t>4. Швеции</a:t>
            </a:r>
          </a:p>
          <a:p>
            <a:endParaRPr lang="ru-RU" dirty="0"/>
          </a:p>
        </p:txBody>
      </p:sp>
      <p:pic>
        <p:nvPicPr>
          <p:cNvPr id="16386" name="Picture 2" descr="C:\Users\Администратор\Desktop\2\Люк Браун Абернети Форес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40768"/>
            <a:ext cx="5796136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17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147248" cy="868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7. У берегов какого материка находится море Беллинсгаузена?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Австралии</a:t>
            </a:r>
          </a:p>
          <a:p>
            <a:r>
              <a:rPr lang="ru-RU" dirty="0" smtClean="0"/>
              <a:t>2. Южной Америки</a:t>
            </a:r>
          </a:p>
          <a:p>
            <a:r>
              <a:rPr lang="ru-RU" dirty="0" smtClean="0"/>
              <a:t>3. Антарктиды</a:t>
            </a:r>
          </a:p>
          <a:p>
            <a:r>
              <a:rPr lang="ru-RU" dirty="0" smtClean="0"/>
              <a:t>4. Африки</a:t>
            </a:r>
            <a:endParaRPr lang="ru-RU" dirty="0"/>
          </a:p>
        </p:txBody>
      </p:sp>
      <p:pic>
        <p:nvPicPr>
          <p:cNvPr id="9218" name="Picture 2" descr="C:\Users\Администратор\Desktop\2\Сью Флуд Большой синий бере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741" y="2780928"/>
            <a:ext cx="5796136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25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147248" cy="9409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7. У берегов какого материка находится море Беллинсгаузена?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Австралии</a:t>
            </a:r>
          </a:p>
          <a:p>
            <a:r>
              <a:rPr lang="ru-RU" dirty="0" smtClean="0"/>
              <a:t>2. Южной Америки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3. Антарктиды</a:t>
            </a:r>
          </a:p>
          <a:p>
            <a:r>
              <a:rPr lang="ru-RU" dirty="0" smtClean="0"/>
              <a:t>4. Африки</a:t>
            </a:r>
          </a:p>
          <a:p>
            <a:endParaRPr lang="ru-RU" dirty="0"/>
          </a:p>
        </p:txBody>
      </p:sp>
      <p:pic>
        <p:nvPicPr>
          <p:cNvPr id="10242" name="Picture 2" descr="C:\Users\Администратор\Desktop\2\Сью Флуд Большой синий бере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08920"/>
            <a:ext cx="5724128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39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075240" cy="868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8. Что раньше называлось Восточным Пакистаном?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Бангладеш</a:t>
            </a:r>
          </a:p>
          <a:p>
            <a:r>
              <a:rPr lang="ru-RU" dirty="0" smtClean="0"/>
              <a:t>2. Афганистан</a:t>
            </a:r>
          </a:p>
          <a:p>
            <a:r>
              <a:rPr lang="ru-RU" dirty="0" smtClean="0"/>
              <a:t>3. Ирак</a:t>
            </a:r>
          </a:p>
          <a:p>
            <a:r>
              <a:rPr lang="ru-RU" dirty="0" smtClean="0"/>
              <a:t>4. Иран</a:t>
            </a:r>
            <a:endParaRPr lang="ru-RU" dirty="0"/>
          </a:p>
        </p:txBody>
      </p:sp>
      <p:pic>
        <p:nvPicPr>
          <p:cNvPr id="11266" name="Picture 2" descr="C:\Users\Администратор\Desktop\2\Грег Фаннелл Сбор устриц, дельта реки Шербр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84784"/>
            <a:ext cx="5796136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98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7931224" cy="72494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8. Что раньше называлось Восточным Пакистаном?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1. Бангладеш</a:t>
            </a:r>
          </a:p>
          <a:p>
            <a:r>
              <a:rPr lang="ru-RU" dirty="0" smtClean="0"/>
              <a:t>2. Афганистан</a:t>
            </a:r>
          </a:p>
          <a:p>
            <a:r>
              <a:rPr lang="ru-RU" dirty="0" smtClean="0"/>
              <a:t>3. Ирак</a:t>
            </a:r>
          </a:p>
          <a:p>
            <a:r>
              <a:rPr lang="ru-RU" dirty="0" smtClean="0"/>
              <a:t>4. Иран</a:t>
            </a:r>
          </a:p>
          <a:p>
            <a:endParaRPr lang="ru-RU" dirty="0"/>
          </a:p>
        </p:txBody>
      </p:sp>
      <p:pic>
        <p:nvPicPr>
          <p:cNvPr id="12290" name="Picture 2" descr="C:\Users\Администратор\Desktop\2\Грег Фаннелл Сбор устриц, дельта реки Шербр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12776"/>
            <a:ext cx="5652120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96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075240" cy="9409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9. Вторая по высоте вершина России - это...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Ключевская Сопка</a:t>
            </a:r>
          </a:p>
          <a:p>
            <a:r>
              <a:rPr lang="ru-RU" dirty="0" smtClean="0"/>
              <a:t>2. Казбек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Дыхтау</a:t>
            </a:r>
            <a:endParaRPr lang="ru-RU" dirty="0" smtClean="0"/>
          </a:p>
          <a:p>
            <a:r>
              <a:rPr lang="ru-RU" dirty="0" smtClean="0"/>
              <a:t>4. Белуха</a:t>
            </a:r>
            <a:endParaRPr lang="ru-RU" dirty="0"/>
          </a:p>
        </p:txBody>
      </p:sp>
      <p:pic>
        <p:nvPicPr>
          <p:cNvPr id="13314" name="Picture 2" descr="C:\Users\Администратор\Desktop\1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76872"/>
            <a:ext cx="6444208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71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075240" cy="9409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9. Вторая по высоте вершина России - это...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Ключевская Сопка</a:t>
            </a:r>
          </a:p>
          <a:p>
            <a:r>
              <a:rPr lang="ru-RU" dirty="0" smtClean="0"/>
              <a:t>2. Казбек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3. </a:t>
            </a:r>
            <a:r>
              <a:rPr lang="ru-RU" b="1" dirty="0" err="1" smtClean="0">
                <a:solidFill>
                  <a:srgbClr val="FF0000"/>
                </a:solidFill>
              </a:rPr>
              <a:t>Дыхтау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4. Белуха</a:t>
            </a:r>
          </a:p>
          <a:p>
            <a:endParaRPr lang="ru-RU" dirty="0"/>
          </a:p>
        </p:txBody>
      </p:sp>
      <p:pic>
        <p:nvPicPr>
          <p:cNvPr id="14338" name="Picture 2" descr="C:\Users\Администратор\Desktop\1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32856"/>
            <a:ext cx="6516215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6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19256" cy="868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10. А самая глубокая в мире река - это...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Конго</a:t>
            </a:r>
          </a:p>
          <a:p>
            <a:r>
              <a:rPr lang="ru-RU" dirty="0" smtClean="0"/>
              <a:t>2. Меконг</a:t>
            </a:r>
          </a:p>
          <a:p>
            <a:r>
              <a:rPr lang="ru-RU" dirty="0" smtClean="0"/>
              <a:t>3. Янцзы</a:t>
            </a:r>
          </a:p>
          <a:p>
            <a:r>
              <a:rPr lang="ru-RU" dirty="0" smtClean="0"/>
              <a:t>4. Амазонка</a:t>
            </a:r>
            <a:endParaRPr lang="ru-RU" dirty="0"/>
          </a:p>
        </p:txBody>
      </p:sp>
      <p:pic>
        <p:nvPicPr>
          <p:cNvPr id="17410" name="Picture 2" descr="C:\Users\Администратор\Desktop\1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8"/>
            <a:ext cx="6156176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60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075240" cy="86895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10. А самая глубокая в мире река - это...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1. Конго</a:t>
            </a:r>
          </a:p>
          <a:p>
            <a:r>
              <a:rPr lang="ru-RU" dirty="0" smtClean="0"/>
              <a:t>2. Меконг</a:t>
            </a:r>
          </a:p>
          <a:p>
            <a:r>
              <a:rPr lang="ru-RU" dirty="0" smtClean="0"/>
              <a:t>3. Янцзы</a:t>
            </a:r>
          </a:p>
          <a:p>
            <a:r>
              <a:rPr lang="ru-RU" dirty="0" smtClean="0"/>
              <a:t>4. Амазонка</a:t>
            </a:r>
          </a:p>
          <a:p>
            <a:endParaRPr lang="ru-RU" dirty="0"/>
          </a:p>
        </p:txBody>
      </p:sp>
      <p:pic>
        <p:nvPicPr>
          <p:cNvPr id="18434" name="Picture 2" descr="C:\Users\Администратор\Desktop\1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806" y="1340768"/>
            <a:ext cx="6089193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22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299</Words>
  <Application>Microsoft Office PowerPoint</Application>
  <PresentationFormat>Экран (4:3)</PresentationFormat>
  <Paragraphs>104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Викторина «Вокруг света»</vt:lpstr>
      <vt:lpstr>1. Какое море омывает берега Кипра? </vt:lpstr>
      <vt:lpstr>1. Какое море омывает берега Кипра? </vt:lpstr>
      <vt:lpstr>2. Столицей чего является город Йошкар-Ола? </vt:lpstr>
      <vt:lpstr>2. Столицей чего является город Йошкар-Ола? </vt:lpstr>
      <vt:lpstr>3. Какой океан отделяет Токио от Сан-Франциско? </vt:lpstr>
      <vt:lpstr>3. Какой океан отделяет Токио от Сан-Франциско? </vt:lpstr>
      <vt:lpstr>4. Назовите самый населенный город Африки: </vt:lpstr>
      <vt:lpstr>4. Назовите самый населенный город Африки: </vt:lpstr>
      <vt:lpstr>5. Где находится деревня Шенген? </vt:lpstr>
      <vt:lpstr>5. Где находится деревня Шенген? </vt:lpstr>
      <vt:lpstr>6. В какой стране Европы самые большие снежные поля? </vt:lpstr>
      <vt:lpstr>6. В какой стране Европы самые большие снежные поля? </vt:lpstr>
      <vt:lpstr>7. У берегов какого материка находится море Беллинсгаузена? </vt:lpstr>
      <vt:lpstr>7. У берегов какого материка находится море Беллинсгаузена? </vt:lpstr>
      <vt:lpstr>8. Что раньше называлось Восточным Пакистаном? </vt:lpstr>
      <vt:lpstr>8. Что раньше называлось Восточным Пакистаном? </vt:lpstr>
      <vt:lpstr>9. Вторая по высоте вершина России - это... </vt:lpstr>
      <vt:lpstr>9. Вторая по высоте вершина России - это... </vt:lpstr>
      <vt:lpstr>10. А самая глубокая в мире река - это... </vt:lpstr>
      <vt:lpstr>10. А самая глубокая в мире река - это...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«Вокруг света»</dc:title>
  <dc:creator>Пользователь Windows</dc:creator>
  <cp:lastModifiedBy>Пользователь Windows</cp:lastModifiedBy>
  <cp:revision>7</cp:revision>
  <dcterms:created xsi:type="dcterms:W3CDTF">2019-10-11T04:51:27Z</dcterms:created>
  <dcterms:modified xsi:type="dcterms:W3CDTF">2019-10-11T05:55:15Z</dcterms:modified>
</cp:coreProperties>
</file>