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8750" y="2210873"/>
            <a:ext cx="8915400" cy="3777622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Словарные диктанты для </a:t>
            </a:r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.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14919" y="6120783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Галкина С.Г.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5140" y="3390215"/>
            <a:ext cx="3302387" cy="231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83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836712"/>
            <a:ext cx="8229600" cy="528945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 rot="16200000">
            <a:off x="5713649" y="-3650095"/>
            <a:ext cx="692695" cy="7992888"/>
          </a:xfrm>
          <a:prstGeom prst="verticalScroll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>
              <a:defRPr/>
            </a:pPr>
            <a:r>
              <a:rPr lang="ru-RU" sz="1633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3143672" y="1"/>
            <a:ext cx="6335712" cy="654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Словарная работа.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07569" y="908720"/>
            <a:ext cx="180020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/>
          </a:p>
        </p:txBody>
      </p:sp>
      <p:sp>
        <p:nvSpPr>
          <p:cNvPr id="7" name="Прямоугольник 6"/>
          <p:cNvSpPr/>
          <p:nvPr/>
        </p:nvSpPr>
        <p:spPr>
          <a:xfrm>
            <a:off x="2495601" y="1700808"/>
            <a:ext cx="208823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Пош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…л</a:t>
            </a: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4233" y="260649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55840" y="1700808"/>
            <a:ext cx="208823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(на)верх,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60097" y="1700808"/>
            <a:ext cx="208823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вет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63552" y="2348880"/>
            <a:ext cx="316835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нж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неров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31904" y="2420888"/>
            <a:ext cx="302433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п…гл…деть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83833" y="1700808"/>
            <a:ext cx="208823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наверх,</a:t>
            </a:r>
          </a:p>
        </p:txBody>
      </p:sp>
      <p:sp>
        <p:nvSpPr>
          <p:cNvPr id="14" name="Овал 13"/>
          <p:cNvSpPr/>
          <p:nvPr/>
        </p:nvSpPr>
        <p:spPr>
          <a:xfrm>
            <a:off x="3719736" y="1772817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ё</a:t>
            </a:r>
          </a:p>
        </p:txBody>
      </p:sp>
      <p:sp>
        <p:nvSpPr>
          <p:cNvPr id="15" name="Овал 14"/>
          <p:cNvSpPr/>
          <p:nvPr/>
        </p:nvSpPr>
        <p:spPr>
          <a:xfrm>
            <a:off x="7392145" y="170080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6" name="Овал 15"/>
          <p:cNvSpPr/>
          <p:nvPr/>
        </p:nvSpPr>
        <p:spPr>
          <a:xfrm>
            <a:off x="2207568" y="2348881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3359697" y="242088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040216" y="2420888"/>
            <a:ext cx="19442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в(даль) </a:t>
            </a:r>
          </a:p>
        </p:txBody>
      </p:sp>
      <p:sp>
        <p:nvSpPr>
          <p:cNvPr id="19" name="Овал 18"/>
          <p:cNvSpPr/>
          <p:nvPr/>
        </p:nvSpPr>
        <p:spPr>
          <a:xfrm>
            <a:off x="5591945" y="2492897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0" name="Овал 19"/>
          <p:cNvSpPr/>
          <p:nvPr/>
        </p:nvSpPr>
        <p:spPr>
          <a:xfrm>
            <a:off x="6456041" y="2492897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040216" y="2420888"/>
            <a:ext cx="19442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вдаль,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135560" y="3068960"/>
            <a:ext cx="59046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рп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…лив…  с…б…рать,</a:t>
            </a:r>
          </a:p>
        </p:txBody>
      </p:sp>
      <p:sp>
        <p:nvSpPr>
          <p:cNvPr id="23" name="Овал 22"/>
          <p:cNvSpPr/>
          <p:nvPr/>
        </p:nvSpPr>
        <p:spPr>
          <a:xfrm>
            <a:off x="2567608" y="314096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4" name="Овал 23"/>
          <p:cNvSpPr/>
          <p:nvPr/>
        </p:nvSpPr>
        <p:spPr>
          <a:xfrm>
            <a:off x="3575720" y="3068961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5" name="Овал 24"/>
          <p:cNvSpPr/>
          <p:nvPr/>
        </p:nvSpPr>
        <p:spPr>
          <a:xfrm>
            <a:off x="4655841" y="3068961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6" name="Овал 25"/>
          <p:cNvSpPr/>
          <p:nvPr/>
        </p:nvSpPr>
        <p:spPr>
          <a:xfrm>
            <a:off x="5591945" y="3068961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27" name="Овал 26"/>
          <p:cNvSpPr/>
          <p:nvPr/>
        </p:nvSpPr>
        <p:spPr>
          <a:xfrm>
            <a:off x="6312025" y="3068961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752184" y="3068960"/>
            <a:ext cx="23762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в(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…ём)  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351585" y="3789040"/>
            <a:ext cx="41044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  пр…з…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дентом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968208" y="3068960"/>
            <a:ext cx="17281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вдвоём   </a:t>
            </a:r>
          </a:p>
        </p:txBody>
      </p:sp>
      <p:sp>
        <p:nvSpPr>
          <p:cNvPr id="31" name="Овал 30"/>
          <p:cNvSpPr/>
          <p:nvPr/>
        </p:nvSpPr>
        <p:spPr>
          <a:xfrm>
            <a:off x="3575720" y="3789040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33" name="Овал 32"/>
          <p:cNvSpPr/>
          <p:nvPr/>
        </p:nvSpPr>
        <p:spPr>
          <a:xfrm>
            <a:off x="4295800" y="3861049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960097" y="3789040"/>
            <a:ext cx="216024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гда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351585" y="4437112"/>
            <a:ext cx="460851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пут…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шеств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…вать,   </a:t>
            </a:r>
          </a:p>
        </p:txBody>
      </p:sp>
      <p:sp>
        <p:nvSpPr>
          <p:cNvPr id="36" name="Овал 35"/>
          <p:cNvSpPr/>
          <p:nvPr/>
        </p:nvSpPr>
        <p:spPr>
          <a:xfrm>
            <a:off x="3359697" y="4509120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37" name="Овал 36"/>
          <p:cNvSpPr/>
          <p:nvPr/>
        </p:nvSpPr>
        <p:spPr>
          <a:xfrm>
            <a:off x="5231904" y="4509120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960096" y="4437112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(на)встречу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495600" y="5085184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ра….. 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вету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032104" y="450912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навстречу</a:t>
            </a:r>
          </a:p>
        </p:txBody>
      </p:sp>
      <p:sp>
        <p:nvSpPr>
          <p:cNvPr id="41" name="Овал 40"/>
          <p:cNvSpPr/>
          <p:nvPr/>
        </p:nvSpPr>
        <p:spPr>
          <a:xfrm>
            <a:off x="3143672" y="5085184"/>
            <a:ext cx="792088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303912" y="5085184"/>
            <a:ext cx="410445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…мат…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льный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91545" y="5661248"/>
            <a:ext cx="316835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с…б…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седник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</a:p>
        </p:txBody>
      </p:sp>
      <p:sp>
        <p:nvSpPr>
          <p:cNvPr id="44" name="Овал 43"/>
          <p:cNvSpPr/>
          <p:nvPr/>
        </p:nvSpPr>
        <p:spPr>
          <a:xfrm>
            <a:off x="5879977" y="5157193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45" name="Овал 44"/>
          <p:cNvSpPr/>
          <p:nvPr/>
        </p:nvSpPr>
        <p:spPr>
          <a:xfrm>
            <a:off x="7392145" y="5157193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46" name="Овал 45"/>
          <p:cNvSpPr/>
          <p:nvPr/>
        </p:nvSpPr>
        <p:spPr>
          <a:xfrm>
            <a:off x="2423592" y="566124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47" name="Овал 46"/>
          <p:cNvSpPr/>
          <p:nvPr/>
        </p:nvSpPr>
        <p:spPr>
          <a:xfrm>
            <a:off x="3071665" y="566124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123384" y="5661248"/>
            <a:ext cx="55446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чес…ный  к…л……</a:t>
            </a:r>
            <a:r>
              <a:rPr lang="ru-RU" sz="3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ктив</a:t>
            </a:r>
            <a:r>
              <a:rPr lang="ru-RU" sz="3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</a:p>
        </p:txBody>
      </p:sp>
      <p:sp>
        <p:nvSpPr>
          <p:cNvPr id="49" name="Овал 48"/>
          <p:cNvSpPr/>
          <p:nvPr/>
        </p:nvSpPr>
        <p:spPr>
          <a:xfrm>
            <a:off x="6023993" y="5661248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</p:txBody>
      </p:sp>
      <p:sp>
        <p:nvSpPr>
          <p:cNvPr id="50" name="Овал 49"/>
          <p:cNvSpPr/>
          <p:nvPr/>
        </p:nvSpPr>
        <p:spPr>
          <a:xfrm>
            <a:off x="7680177" y="5733256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51" name="Овал 50"/>
          <p:cNvSpPr/>
          <p:nvPr/>
        </p:nvSpPr>
        <p:spPr>
          <a:xfrm>
            <a:off x="8472264" y="5661248"/>
            <a:ext cx="288032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sp>
        <p:nvSpPr>
          <p:cNvPr id="52" name="Овал 51"/>
          <p:cNvSpPr/>
          <p:nvPr/>
        </p:nvSpPr>
        <p:spPr>
          <a:xfrm>
            <a:off x="8904312" y="5661248"/>
            <a:ext cx="288032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53" name="Овал 52"/>
          <p:cNvSpPr/>
          <p:nvPr/>
        </p:nvSpPr>
        <p:spPr>
          <a:xfrm>
            <a:off x="7680177" y="3789040"/>
            <a:ext cx="360040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54" name="Заголовок 3"/>
          <p:cNvSpPr>
            <a:spLocks noGrp="1"/>
          </p:cNvSpPr>
          <p:nvPr>
            <p:ph type="title"/>
          </p:nvPr>
        </p:nvSpPr>
        <p:spPr>
          <a:xfrm>
            <a:off x="5862641" y="6502298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6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8" grpId="1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166" y="260669"/>
            <a:ext cx="8586181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3521" y="956261"/>
            <a:ext cx="541784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ч.вид.ц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пр.и.шествия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618776" y="949061"/>
            <a:ext cx="487779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(в)виду,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915242" y="1454554"/>
            <a:ext cx="371991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д.р.жёр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ркестра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139740" y="1398388"/>
            <a:ext cx="561659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г.сударств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...ная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тр.диц.я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314164" y="2165988"/>
            <a:ext cx="55503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д.рект.р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к.мпании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337946" y="2135746"/>
            <a:ext cx="322017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мгн.ве.н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и.че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187431" y="2890385"/>
            <a:ext cx="400362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р.сп.ндент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г.зеты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168009" y="2899026"/>
            <a:ext cx="508949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а.п.титный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в.н.грет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161508" y="3581657"/>
            <a:ext cx="432621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д.верие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пр.вит.льсту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191051" y="3600379"/>
            <a:ext cx="45998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пр.дс.датель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к.лхоза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65017" y="4254208"/>
            <a:ext cx="400938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г.л.рея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к.ртин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089335" y="4225405"/>
            <a:ext cx="548841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сторич.ский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п.йзаж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065018" y="4944040"/>
            <a:ext cx="442270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л.мпийский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ч.мп.он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6202573" y="4952681"/>
            <a:ext cx="502036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м.н.лог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с.б.седн.ка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915242" y="5766366"/>
            <a:ext cx="457248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ю..ный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рат.р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200" dirty="0"/>
          </a:p>
        </p:txBody>
      </p:sp>
      <p:pic>
        <p:nvPicPr>
          <p:cNvPr id="18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35760" y="4944040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Заголовок 3"/>
          <p:cNvSpPr>
            <a:spLocks noGrp="1"/>
          </p:cNvSpPr>
          <p:nvPr>
            <p:ph type="title"/>
          </p:nvPr>
        </p:nvSpPr>
        <p:spPr>
          <a:xfrm>
            <a:off x="6061176" y="6422825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18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166" y="260669"/>
            <a:ext cx="8586181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3521" y="956261"/>
            <a:ext cx="541784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Од..ват..ся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п..год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618776" y="949061"/>
            <a:ext cx="487779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ж.ли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ст..лиц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915242" y="1454554"/>
            <a:ext cx="470353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лодия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пл.стинк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332186" y="1425751"/>
            <a:ext cx="561659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сидел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совещани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955566" y="2063738"/>
            <a:ext cx="455375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к..ртин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га.л..ре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618775" y="2082460"/>
            <a:ext cx="378615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 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с.рен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91208" y="2693084"/>
            <a:ext cx="553306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пут..шествовать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Рос..и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 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847760" y="2671482"/>
            <a:ext cx="508949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ост.новка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31084" y="3325311"/>
            <a:ext cx="467185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(в)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незапн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см.ркат.ся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602935" y="3322430"/>
            <a:ext cx="45998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гр.ниц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53496" y="3912892"/>
            <a:ext cx="427869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искать в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нц.кл.педи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6356668" y="3980579"/>
            <a:ext cx="548841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расной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429376" y="4599844"/>
            <a:ext cx="451631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обл..к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на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г..р..зонт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7124269" y="4599843"/>
            <a:ext cx="502036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пое.дка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л.ктиричк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4701" y="5190861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961442" y="6363384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8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06" y="227545"/>
            <a:ext cx="8586182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115423" y="927458"/>
            <a:ext cx="541784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Быстрый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кспрес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618776" y="949061"/>
            <a:ext cx="339731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эк.паж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к.р.бля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210473" y="1467515"/>
            <a:ext cx="555322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шес.вовать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849199" y="1453114"/>
            <a:ext cx="31467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пр.в..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зти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гаж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87431" y="2063738"/>
            <a:ext cx="405402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с.кретный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д.кумент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209772" y="2096861"/>
            <a:ext cx="378615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инт.нац.я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гол.са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06601" y="2750690"/>
            <a:ext cx="553306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..отечная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ш.ра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241456" y="2743489"/>
            <a:ext cx="508949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рнам.нтом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31084" y="3325311"/>
            <a:ext cx="467185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с.д.ржательная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б.седа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211213" y="3348353"/>
            <a:ext cx="45998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ур.ган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з.пов.дник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,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974289" y="3971938"/>
            <a:ext cx="3584536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оч.р.дная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су.бота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584747" y="3994980"/>
            <a:ext cx="4104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ф.рфоровая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т.релка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906601" y="4661771"/>
            <a:ext cx="483890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л.графический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поч.рк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6618776" y="4673292"/>
            <a:ext cx="379479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хо.кейное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ср.жение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2788" y="5212050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824347" y="6343834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58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06" y="227545"/>
            <a:ext cx="8586182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92648" y="957702"/>
            <a:ext cx="434781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Те.р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...тория Р....сии,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735964" y="977864"/>
            <a:ext cx="522630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сроч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...ная 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нф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рмац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..я,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083740" y="1509279"/>
            <a:ext cx="555322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шес.вовать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..д...,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880883" y="1496319"/>
            <a:ext cx="31467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пр.в..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зти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гаж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299763" y="2081020"/>
            <a:ext cx="405258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смерч..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полноч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241456" y="2082460"/>
            <a:ext cx="378615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инт.нац.я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гол.са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06601" y="2750690"/>
            <a:ext cx="553306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..отечная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ш.ра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241456" y="2743489"/>
            <a:ext cx="508949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рнам.нтом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31084" y="3325311"/>
            <a:ext cx="467185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с.д.ржательная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б.седа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211213" y="3348353"/>
            <a:ext cx="45998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ур.ган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з.пов.дник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,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974289" y="3971938"/>
            <a:ext cx="3584536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оч.р.дная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су.бота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584747" y="3994980"/>
            <a:ext cx="4104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ф.рфоровая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т.релка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906601" y="4661771"/>
            <a:ext cx="483890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л.графический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поч.рк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6618776" y="4673292"/>
            <a:ext cx="379479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хо.кейное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ср.жение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89178" y="5235092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339297" y="6284895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23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06" y="227545"/>
            <a:ext cx="8586182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3521" y="987945"/>
            <a:ext cx="434781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Пр.ш.л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(на)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скво.ь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563145" y="1008107"/>
            <a:ext cx="604287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м.ждун.родный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ф.ст.валь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220554" y="1625932"/>
            <a:ext cx="371847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важная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рф.гра.ма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039835" y="1656175"/>
            <a:ext cx="343764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и.ти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тр.туару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21184" y="2268240"/>
            <a:ext cx="457392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науч.ная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ксп.диц.я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234256" y="2243757"/>
            <a:ext cx="5014606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п.п.лам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пр.дс.дат.лем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77169" y="2996956"/>
            <a:ext cx="469633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р.п.ртаж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р.сп.ндента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673502" y="2963832"/>
            <a:ext cx="360325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рак.в.на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люска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71408" y="3696870"/>
            <a:ext cx="403386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(с)..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п.л.садника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068638" y="3681027"/>
            <a:ext cx="459984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крес.ная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п.н.рама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273840" y="4414065"/>
            <a:ext cx="366518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р.ф.рат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нж.нера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661076" y="4419825"/>
            <a:ext cx="4104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с.вет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пр.з.дентов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181670" y="5252233"/>
            <a:ext cx="424124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м.кр.скоп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опыта,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6234255" y="5262313"/>
            <a:ext cx="463728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г.ган.ская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в.л.ч.на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6443" y="5368925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033985" y="6342292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8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06" y="227545"/>
            <a:ext cx="8586182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16694" y="985071"/>
            <a:ext cx="555205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К...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лиграфический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почерк,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7168747" y="980715"/>
            <a:ext cx="342179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к.мету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052307" y="1595170"/>
            <a:ext cx="563920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бл.городный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п.ступок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373386" y="1587345"/>
            <a:ext cx="415578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б.рдовая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в.ол.нчель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850435" y="2272560"/>
            <a:ext cx="586922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сп.ктакль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ровес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ников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7168748" y="2272560"/>
            <a:ext cx="352751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звёз.ные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рбиты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77169" y="2996956"/>
            <a:ext cx="4028102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пр.стижная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работа,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979114" y="2960141"/>
            <a:ext cx="431757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р.скашная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брош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888925" y="3643808"/>
            <a:ext cx="455308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пр.ч.тать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брош.ре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145383" y="3698134"/>
            <a:ext cx="455087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ж.лезный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162576" y="4399311"/>
            <a:ext cx="4279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жив.писи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6335108" y="4363478"/>
            <a:ext cx="4104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искус.ный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ж.нглёр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181670" y="5252233"/>
            <a:ext cx="476354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г.ниальный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к.мп.зитор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6738966" y="5285010"/>
            <a:ext cx="463728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ст.клян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  ...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квариум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7925" y="5576740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290352" y="6321277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89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06" y="227545"/>
            <a:ext cx="8586182" cy="87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850435" y="987945"/>
            <a:ext cx="484466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Абс.лютная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чес.ность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553969" y="1051311"/>
            <a:ext cx="3421799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д.р.жёр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ркестра</a:t>
            </a:r>
            <a:endParaRPr lang="ru-RU" altLang="ru-RU" sz="32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220554" y="1625932"/>
            <a:ext cx="433341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барх.тная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скат.рть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444518" y="1584167"/>
            <a:ext cx="343764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к.рн.вал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ф.йе</a:t>
            </a:r>
            <a:endParaRPr lang="ru-RU" altLang="ru-RU" sz="32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21184" y="2268240"/>
            <a:ext cx="4573920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науч.ная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ксп.диц.я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altLang="ru-RU" sz="3200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234256" y="2243757"/>
            <a:ext cx="5014606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сколь.кий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тр.туар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77169" y="2996956"/>
            <a:ext cx="4028102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(в)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дв.ём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в.ст.бюле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068638" y="3007037"/>
            <a:ext cx="4317573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пор.вну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т.вар.щ.м</a:t>
            </a:r>
            <a:endParaRPr lang="ru-RU" altLang="ru-RU" sz="3200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276721" y="3679588"/>
            <a:ext cx="368966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д.л.гат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ф.ст.валя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endParaRPr lang="ru-RU" altLang="ru-RU" sz="3200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5661075" y="3738633"/>
            <a:ext cx="4550878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туристическое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генс.во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20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273840" y="4414065"/>
            <a:ext cx="3665184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ж.лет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ж.нглёра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5661076" y="4419825"/>
            <a:ext cx="4104431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в.р.ница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в.рбдюдов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3200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181670" y="5252233"/>
            <a:ext cx="4241245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к.рал.овый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риф,</a:t>
            </a:r>
            <a:endParaRPr lang="ru-RU" altLang="ru-RU" sz="3200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5845415" y="5245032"/>
            <a:ext cx="4637287" cy="55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м.н.лог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alt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ктёра</a:t>
            </a:r>
            <a:endParaRPr lang="ru-RU" altLang="ru-RU" sz="3200" dirty="0"/>
          </a:p>
        </p:txBody>
      </p:sp>
      <p:pic>
        <p:nvPicPr>
          <p:cNvPr id="17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75768" y="5245032"/>
            <a:ext cx="2124075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>
            <a:spLocks noGrp="1"/>
          </p:cNvSpPr>
          <p:nvPr>
            <p:ph type="title"/>
          </p:nvPr>
        </p:nvSpPr>
        <p:spPr>
          <a:xfrm>
            <a:off x="4302292" y="6294769"/>
            <a:ext cx="5443491" cy="357291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Фурсова Е. В., МБОУ лицей № 4, г. Воронеж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13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245</TotalTime>
  <Words>660</Words>
  <Application>Microsoft Office PowerPoint</Application>
  <PresentationFormat>Произвольный</PresentationFormat>
  <Paragraphs>157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Составила: Галкина С.Г.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  <vt:lpstr>Составила: Фурсова Е. В., МБОУ лицей № 4, г. Воронеж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Александр</cp:lastModifiedBy>
  <cp:revision>6</cp:revision>
  <dcterms:created xsi:type="dcterms:W3CDTF">2018-01-06T15:23:35Z</dcterms:created>
  <dcterms:modified xsi:type="dcterms:W3CDTF">2019-11-11T16:34:17Z</dcterms:modified>
</cp:coreProperties>
</file>