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  <p:sldId id="266" r:id="rId3"/>
    <p:sldId id="272" r:id="rId4"/>
    <p:sldId id="285" r:id="rId5"/>
    <p:sldId id="287" r:id="rId6"/>
    <p:sldId id="288" r:id="rId7"/>
    <p:sldId id="289" r:id="rId8"/>
    <p:sldId id="291" r:id="rId9"/>
    <p:sldId id="292" r:id="rId10"/>
    <p:sldId id="275" r:id="rId11"/>
    <p:sldId id="280" r:id="rId12"/>
    <p:sldId id="290" r:id="rId13"/>
    <p:sldId id="293" r:id="rId14"/>
    <p:sldId id="278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Группа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5363" name="Полилиния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5364" name="Группа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5365" name="Овал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6" name="Овал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7" name="Овал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8" name="Овал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69" name="Овал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0" name="Полилиния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1" name="Полилиния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2" name="Полилиния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3" name="Полилиния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4" name="Полилиния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5" name="Овал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376" name="Группа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5377" name="Овал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8" name="Овал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79" name="Овал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0" name="Овал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1" name="Овал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2" name="Овал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3" name="Овал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4" name="Овал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5" name="Полилиния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6" name="Полилиния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7" name="Полилиния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8" name="Полилиния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89" name="Полилиния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90" name="Полилиния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91" name="Полилиния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92" name="Полилиния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93" name="Полилиния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94" name="Полилиния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395" name="Группа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5396" name="Полилиния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97" name="Полилиния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98" name="Полилиния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399" name="Полилиния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0" name="Полилиния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1" name="Полилиния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2" name="Полилиния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3" name="Полилиния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4" name="Полилиния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5" name="Полилиния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6" name="Полилиния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7" name="Овал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8" name="Овал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09" name="Овал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0" name="Овал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1" name="Овал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2" name="Овал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5413" name="Группа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5414" name="Полилиния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5" name="Полилиния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6" name="Полилиния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7" name="Полилиния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8" name="Полилиния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19" name="Полилиния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5420" name="Полилиния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5421" name="Группа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5422" name="Овал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23" name="Овал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24" name="Овал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5425" name="Овал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5426" name="Прямоуг.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ru-RU" noProof="0"/>
              <a:t>Образец заголовка</a:t>
            </a:r>
          </a:p>
        </p:txBody>
      </p:sp>
      <p:sp>
        <p:nvSpPr>
          <p:cNvPr id="15427" name="Прямоуг.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ru-RU" noProof="0"/>
              <a:t>Образец подзаголовка</a:t>
            </a:r>
          </a:p>
        </p:txBody>
      </p:sp>
      <p:sp>
        <p:nvSpPr>
          <p:cNvPr id="15428" name="Прямоуг. 68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429" name="Прямоуг. 69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5430" name="Прямоуг. 70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4922D911-97DB-42DD-A83D-22F517FEA3A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12DF29-9BE9-4228-84E3-0B6E391C2FB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7463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3E0CE6-97DF-4CDC-8BFD-949301A2C20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950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43FB78-EB8F-466D-B501-47C4B76C4D1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520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BEAC9B-AD4A-4FF5-8EA3-08706291151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530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02BD90-076C-4AC5-BACF-5876B9A9100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077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4EDF82-E146-44A7-9680-7376889A042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4382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2D4FF6-A8ED-4929-B468-038CF195DE7A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2026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FB61A8-48F0-4200-82CE-B20D963285A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343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1B62FC-7591-4CEE-9DE3-E5B3A037163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254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145AC3-49D5-4755-AEEE-192D82F3A019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3602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B99B79B6-2A57-47EE-9647-6DEADF1374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1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Полилиния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>
              <a:gd name="T0" fmla="*/ 0 w 179"/>
              <a:gd name="T1" fmla="*/ 132 h 132"/>
              <a:gd name="T2" fmla="*/ 29 w 179"/>
              <a:gd name="T3" fmla="*/ 132 h 132"/>
              <a:gd name="T4" fmla="*/ 77 w 179"/>
              <a:gd name="T5" fmla="*/ 108 h 132"/>
              <a:gd name="T6" fmla="*/ 119 w 179"/>
              <a:gd name="T7" fmla="*/ 78 h 132"/>
              <a:gd name="T8" fmla="*/ 155 w 179"/>
              <a:gd name="T9" fmla="*/ 48 h 132"/>
              <a:gd name="T10" fmla="*/ 179 w 179"/>
              <a:gd name="T11" fmla="*/ 12 h 132"/>
              <a:gd name="T12" fmla="*/ 173 w 179"/>
              <a:gd name="T13" fmla="*/ 6 h 132"/>
              <a:gd name="T14" fmla="*/ 167 w 179"/>
              <a:gd name="T15" fmla="*/ 0 h 132"/>
              <a:gd name="T16" fmla="*/ 137 w 179"/>
              <a:gd name="T17" fmla="*/ 42 h 132"/>
              <a:gd name="T18" fmla="*/ 101 w 179"/>
              <a:gd name="T19" fmla="*/ 78 h 132"/>
              <a:gd name="T20" fmla="*/ 53 w 179"/>
              <a:gd name="T21" fmla="*/ 108 h 132"/>
              <a:gd name="T22" fmla="*/ 0 w 179"/>
              <a:gd name="T23" fmla="*/ 132 h 132"/>
              <a:gd name="T24" fmla="*/ 0 w 179"/>
              <a:gd name="T25" fmla="*/ 132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4339" name="Группа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14340" name="Полилиния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>
                <a:gd name="T0" fmla="*/ 5740 w 5740"/>
                <a:gd name="T1" fmla="*/ 4316 h 4316"/>
                <a:gd name="T2" fmla="*/ 0 w 5740"/>
                <a:gd name="T3" fmla="*/ 4316 h 4316"/>
                <a:gd name="T4" fmla="*/ 0 w 5740"/>
                <a:gd name="T5" fmla="*/ 0 h 4316"/>
                <a:gd name="T6" fmla="*/ 5740 w 5740"/>
                <a:gd name="T7" fmla="*/ 0 h 4316"/>
                <a:gd name="T8" fmla="*/ 5740 w 5740"/>
                <a:gd name="T9" fmla="*/ 4316 h 4316"/>
                <a:gd name="T10" fmla="*/ 5740 w 5740"/>
                <a:gd name="T11" fmla="*/ 4316 h 4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4341" name="Группа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14342" name="Овал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3" name="Овал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4" name="Овал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5" name="Овал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6" name="Овал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7" name="Полилиния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>
                  <a:gd name="T0" fmla="*/ 376 w 382"/>
                  <a:gd name="T1" fmla="*/ 12 h 161"/>
                  <a:gd name="T2" fmla="*/ 257 w 382"/>
                  <a:gd name="T3" fmla="*/ 24 h 161"/>
                  <a:gd name="T4" fmla="*/ 149 w 382"/>
                  <a:gd name="T5" fmla="*/ 54 h 161"/>
                  <a:gd name="T6" fmla="*/ 101 w 382"/>
                  <a:gd name="T7" fmla="*/ 77 h 161"/>
                  <a:gd name="T8" fmla="*/ 59 w 382"/>
                  <a:gd name="T9" fmla="*/ 101 h 161"/>
                  <a:gd name="T10" fmla="*/ 24 w 382"/>
                  <a:gd name="T11" fmla="*/ 131 h 161"/>
                  <a:gd name="T12" fmla="*/ 0 w 382"/>
                  <a:gd name="T13" fmla="*/ 161 h 161"/>
                  <a:gd name="T14" fmla="*/ 0 w 382"/>
                  <a:gd name="T15" fmla="*/ 137 h 161"/>
                  <a:gd name="T16" fmla="*/ 29 w 382"/>
                  <a:gd name="T17" fmla="*/ 107 h 161"/>
                  <a:gd name="T18" fmla="*/ 65 w 382"/>
                  <a:gd name="T19" fmla="*/ 83 h 161"/>
                  <a:gd name="T20" fmla="*/ 155 w 382"/>
                  <a:gd name="T21" fmla="*/ 36 h 161"/>
                  <a:gd name="T22" fmla="*/ 257 w 382"/>
                  <a:gd name="T23" fmla="*/ 12 h 161"/>
                  <a:gd name="T24" fmla="*/ 376 w 382"/>
                  <a:gd name="T25" fmla="*/ 0 h 161"/>
                  <a:gd name="T26" fmla="*/ 376 w 382"/>
                  <a:gd name="T27" fmla="*/ 0 h 161"/>
                  <a:gd name="T28" fmla="*/ 382 w 382"/>
                  <a:gd name="T29" fmla="*/ 0 h 161"/>
                  <a:gd name="T30" fmla="*/ 382 w 382"/>
                  <a:gd name="T31" fmla="*/ 12 h 161"/>
                  <a:gd name="T32" fmla="*/ 376 w 382"/>
                  <a:gd name="T33" fmla="*/ 12 h 161"/>
                  <a:gd name="T34" fmla="*/ 376 w 382"/>
                  <a:gd name="T35" fmla="*/ 12 h 161"/>
                  <a:gd name="T36" fmla="*/ 376 w 382"/>
                  <a:gd name="T37" fmla="*/ 1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8" name="Полилиния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>
                  <a:gd name="T0" fmla="*/ 257 w 443"/>
                  <a:gd name="T1" fmla="*/ 54 h 66"/>
                  <a:gd name="T2" fmla="*/ 353 w 443"/>
                  <a:gd name="T3" fmla="*/ 48 h 66"/>
                  <a:gd name="T4" fmla="*/ 443 w 443"/>
                  <a:gd name="T5" fmla="*/ 24 h 66"/>
                  <a:gd name="T6" fmla="*/ 443 w 443"/>
                  <a:gd name="T7" fmla="*/ 36 h 66"/>
                  <a:gd name="T8" fmla="*/ 353 w 443"/>
                  <a:gd name="T9" fmla="*/ 60 h 66"/>
                  <a:gd name="T10" fmla="*/ 257 w 443"/>
                  <a:gd name="T11" fmla="*/ 66 h 66"/>
                  <a:gd name="T12" fmla="*/ 186 w 443"/>
                  <a:gd name="T13" fmla="*/ 60 h 66"/>
                  <a:gd name="T14" fmla="*/ 120 w 443"/>
                  <a:gd name="T15" fmla="*/ 48 h 66"/>
                  <a:gd name="T16" fmla="*/ 60 w 443"/>
                  <a:gd name="T17" fmla="*/ 36 h 66"/>
                  <a:gd name="T18" fmla="*/ 0 w 443"/>
                  <a:gd name="T19" fmla="*/ 12 h 66"/>
                  <a:gd name="T20" fmla="*/ 0 w 443"/>
                  <a:gd name="T21" fmla="*/ 0 h 66"/>
                  <a:gd name="T22" fmla="*/ 54 w 443"/>
                  <a:gd name="T23" fmla="*/ 24 h 66"/>
                  <a:gd name="T24" fmla="*/ 120 w 443"/>
                  <a:gd name="T25" fmla="*/ 36 h 66"/>
                  <a:gd name="T26" fmla="*/ 186 w 443"/>
                  <a:gd name="T27" fmla="*/ 48 h 66"/>
                  <a:gd name="T28" fmla="*/ 257 w 443"/>
                  <a:gd name="T29" fmla="*/ 54 h 66"/>
                  <a:gd name="T30" fmla="*/ 257 w 443"/>
                  <a:gd name="T31" fmla="*/ 5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49" name="Полилиния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>
                  <a:gd name="T0" fmla="*/ 12 w 89"/>
                  <a:gd name="T1" fmla="*/ 66 h 216"/>
                  <a:gd name="T2" fmla="*/ 18 w 89"/>
                  <a:gd name="T3" fmla="*/ 108 h 216"/>
                  <a:gd name="T4" fmla="*/ 36 w 89"/>
                  <a:gd name="T5" fmla="*/ 144 h 216"/>
                  <a:gd name="T6" fmla="*/ 60 w 89"/>
                  <a:gd name="T7" fmla="*/ 180 h 216"/>
                  <a:gd name="T8" fmla="*/ 89 w 89"/>
                  <a:gd name="T9" fmla="*/ 216 h 216"/>
                  <a:gd name="T10" fmla="*/ 72 w 89"/>
                  <a:gd name="T11" fmla="*/ 216 h 216"/>
                  <a:gd name="T12" fmla="*/ 42 w 89"/>
                  <a:gd name="T13" fmla="*/ 180 h 216"/>
                  <a:gd name="T14" fmla="*/ 18 w 89"/>
                  <a:gd name="T15" fmla="*/ 144 h 216"/>
                  <a:gd name="T16" fmla="*/ 6 w 89"/>
                  <a:gd name="T17" fmla="*/ 108 h 216"/>
                  <a:gd name="T18" fmla="*/ 0 w 89"/>
                  <a:gd name="T19" fmla="*/ 66 h 216"/>
                  <a:gd name="T20" fmla="*/ 0 w 89"/>
                  <a:gd name="T21" fmla="*/ 30 h 216"/>
                  <a:gd name="T22" fmla="*/ 12 w 89"/>
                  <a:gd name="T23" fmla="*/ 0 h 216"/>
                  <a:gd name="T24" fmla="*/ 30 w 89"/>
                  <a:gd name="T25" fmla="*/ 0 h 216"/>
                  <a:gd name="T26" fmla="*/ 18 w 89"/>
                  <a:gd name="T27" fmla="*/ 30 h 216"/>
                  <a:gd name="T28" fmla="*/ 12 w 89"/>
                  <a:gd name="T29" fmla="*/ 66 h 216"/>
                  <a:gd name="T30" fmla="*/ 12 w 89"/>
                  <a:gd name="T31" fmla="*/ 66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50" name="Полилиния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>
                  <a:gd name="T0" fmla="*/ 382 w 747"/>
                  <a:gd name="T1" fmla="*/ 443 h 461"/>
                  <a:gd name="T2" fmla="*/ 311 w 747"/>
                  <a:gd name="T3" fmla="*/ 437 h 461"/>
                  <a:gd name="T4" fmla="*/ 245 w 747"/>
                  <a:gd name="T5" fmla="*/ 425 h 461"/>
                  <a:gd name="T6" fmla="*/ 185 w 747"/>
                  <a:gd name="T7" fmla="*/ 407 h 461"/>
                  <a:gd name="T8" fmla="*/ 131 w 747"/>
                  <a:gd name="T9" fmla="*/ 383 h 461"/>
                  <a:gd name="T10" fmla="*/ 83 w 747"/>
                  <a:gd name="T11" fmla="*/ 347 h 461"/>
                  <a:gd name="T12" fmla="*/ 53 w 747"/>
                  <a:gd name="T13" fmla="*/ 311 h 461"/>
                  <a:gd name="T14" fmla="*/ 30 w 747"/>
                  <a:gd name="T15" fmla="*/ 269 h 461"/>
                  <a:gd name="T16" fmla="*/ 24 w 747"/>
                  <a:gd name="T17" fmla="*/ 227 h 461"/>
                  <a:gd name="T18" fmla="*/ 30 w 747"/>
                  <a:gd name="T19" fmla="*/ 185 h 461"/>
                  <a:gd name="T20" fmla="*/ 53 w 747"/>
                  <a:gd name="T21" fmla="*/ 143 h 461"/>
                  <a:gd name="T22" fmla="*/ 83 w 747"/>
                  <a:gd name="T23" fmla="*/ 107 h 461"/>
                  <a:gd name="T24" fmla="*/ 131 w 747"/>
                  <a:gd name="T25" fmla="*/ 77 h 461"/>
                  <a:gd name="T26" fmla="*/ 185 w 747"/>
                  <a:gd name="T27" fmla="*/ 47 h 461"/>
                  <a:gd name="T28" fmla="*/ 245 w 747"/>
                  <a:gd name="T29" fmla="*/ 30 h 461"/>
                  <a:gd name="T30" fmla="*/ 311 w 747"/>
                  <a:gd name="T31" fmla="*/ 18 h 461"/>
                  <a:gd name="T32" fmla="*/ 382 w 747"/>
                  <a:gd name="T33" fmla="*/ 12 h 461"/>
                  <a:gd name="T34" fmla="*/ 478 w 747"/>
                  <a:gd name="T35" fmla="*/ 18 h 461"/>
                  <a:gd name="T36" fmla="*/ 562 w 747"/>
                  <a:gd name="T37" fmla="*/ 41 h 461"/>
                  <a:gd name="T38" fmla="*/ 562 w 747"/>
                  <a:gd name="T39" fmla="*/ 36 h 461"/>
                  <a:gd name="T40" fmla="*/ 562 w 747"/>
                  <a:gd name="T41" fmla="*/ 30 h 461"/>
                  <a:gd name="T42" fmla="*/ 478 w 747"/>
                  <a:gd name="T43" fmla="*/ 6 h 461"/>
                  <a:gd name="T44" fmla="*/ 382 w 747"/>
                  <a:gd name="T45" fmla="*/ 0 h 461"/>
                  <a:gd name="T46" fmla="*/ 305 w 747"/>
                  <a:gd name="T47" fmla="*/ 6 h 461"/>
                  <a:gd name="T48" fmla="*/ 233 w 747"/>
                  <a:gd name="T49" fmla="*/ 18 h 461"/>
                  <a:gd name="T50" fmla="*/ 167 w 747"/>
                  <a:gd name="T51" fmla="*/ 41 h 461"/>
                  <a:gd name="T52" fmla="*/ 113 w 747"/>
                  <a:gd name="T53" fmla="*/ 65 h 461"/>
                  <a:gd name="T54" fmla="*/ 65 w 747"/>
                  <a:gd name="T55" fmla="*/ 101 h 461"/>
                  <a:gd name="T56" fmla="*/ 30 w 747"/>
                  <a:gd name="T57" fmla="*/ 137 h 461"/>
                  <a:gd name="T58" fmla="*/ 6 w 747"/>
                  <a:gd name="T59" fmla="*/ 179 h 461"/>
                  <a:gd name="T60" fmla="*/ 0 w 747"/>
                  <a:gd name="T61" fmla="*/ 227 h 461"/>
                  <a:gd name="T62" fmla="*/ 6 w 747"/>
                  <a:gd name="T63" fmla="*/ 275 h 461"/>
                  <a:gd name="T64" fmla="*/ 30 w 747"/>
                  <a:gd name="T65" fmla="*/ 317 h 461"/>
                  <a:gd name="T66" fmla="*/ 65 w 747"/>
                  <a:gd name="T67" fmla="*/ 359 h 461"/>
                  <a:gd name="T68" fmla="*/ 113 w 747"/>
                  <a:gd name="T69" fmla="*/ 395 h 461"/>
                  <a:gd name="T70" fmla="*/ 167 w 747"/>
                  <a:gd name="T71" fmla="*/ 419 h 461"/>
                  <a:gd name="T72" fmla="*/ 233 w 747"/>
                  <a:gd name="T73" fmla="*/ 443 h 461"/>
                  <a:gd name="T74" fmla="*/ 305 w 747"/>
                  <a:gd name="T75" fmla="*/ 455 h 461"/>
                  <a:gd name="T76" fmla="*/ 382 w 747"/>
                  <a:gd name="T77" fmla="*/ 461 h 461"/>
                  <a:gd name="T78" fmla="*/ 448 w 747"/>
                  <a:gd name="T79" fmla="*/ 455 h 461"/>
                  <a:gd name="T80" fmla="*/ 508 w 747"/>
                  <a:gd name="T81" fmla="*/ 449 h 461"/>
                  <a:gd name="T82" fmla="*/ 609 w 747"/>
                  <a:gd name="T83" fmla="*/ 413 h 461"/>
                  <a:gd name="T84" fmla="*/ 657 w 747"/>
                  <a:gd name="T85" fmla="*/ 389 h 461"/>
                  <a:gd name="T86" fmla="*/ 693 w 747"/>
                  <a:gd name="T87" fmla="*/ 359 h 461"/>
                  <a:gd name="T88" fmla="*/ 723 w 747"/>
                  <a:gd name="T89" fmla="*/ 329 h 461"/>
                  <a:gd name="T90" fmla="*/ 747 w 747"/>
                  <a:gd name="T91" fmla="*/ 293 h 461"/>
                  <a:gd name="T92" fmla="*/ 741 w 747"/>
                  <a:gd name="T93" fmla="*/ 287 h 461"/>
                  <a:gd name="T94" fmla="*/ 729 w 747"/>
                  <a:gd name="T95" fmla="*/ 281 h 461"/>
                  <a:gd name="T96" fmla="*/ 711 w 747"/>
                  <a:gd name="T97" fmla="*/ 317 h 461"/>
                  <a:gd name="T98" fmla="*/ 681 w 747"/>
                  <a:gd name="T99" fmla="*/ 347 h 461"/>
                  <a:gd name="T100" fmla="*/ 645 w 747"/>
                  <a:gd name="T101" fmla="*/ 377 h 461"/>
                  <a:gd name="T102" fmla="*/ 604 w 747"/>
                  <a:gd name="T103" fmla="*/ 401 h 461"/>
                  <a:gd name="T104" fmla="*/ 502 w 747"/>
                  <a:gd name="T105" fmla="*/ 431 h 461"/>
                  <a:gd name="T106" fmla="*/ 442 w 747"/>
                  <a:gd name="T107" fmla="*/ 443 h 461"/>
                  <a:gd name="T108" fmla="*/ 382 w 747"/>
                  <a:gd name="T109" fmla="*/ 443 h 461"/>
                  <a:gd name="T110" fmla="*/ 382 w 747"/>
                  <a:gd name="T111" fmla="*/ 44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51" name="Полилиния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>
                  <a:gd name="T0" fmla="*/ 0 w 96"/>
                  <a:gd name="T1" fmla="*/ 0 h 30"/>
                  <a:gd name="T2" fmla="*/ 0 w 96"/>
                  <a:gd name="T3" fmla="*/ 12 h 30"/>
                  <a:gd name="T4" fmla="*/ 48 w 96"/>
                  <a:gd name="T5" fmla="*/ 18 h 30"/>
                  <a:gd name="T6" fmla="*/ 96 w 96"/>
                  <a:gd name="T7" fmla="*/ 30 h 30"/>
                  <a:gd name="T8" fmla="*/ 96 w 96"/>
                  <a:gd name="T9" fmla="*/ 24 h 30"/>
                  <a:gd name="T10" fmla="*/ 96 w 96"/>
                  <a:gd name="T11" fmla="*/ 18 h 30"/>
                  <a:gd name="T12" fmla="*/ 48 w 96"/>
                  <a:gd name="T13" fmla="*/ 12 h 30"/>
                  <a:gd name="T14" fmla="*/ 0 w 96"/>
                  <a:gd name="T15" fmla="*/ 0 h 30"/>
                  <a:gd name="T16" fmla="*/ 0 w 96"/>
                  <a:gd name="T17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52" name="Овал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353" name="Группа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14354" name="Овал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55" name="Овал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56" name="Овал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57" name="Овал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58" name="Овал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59" name="Овал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0" name="Овал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1" name="Овал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2" name="Полилиния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>
                  <a:gd name="T0" fmla="*/ 6 w 448"/>
                  <a:gd name="T1" fmla="*/ 6 h 186"/>
                  <a:gd name="T2" fmla="*/ 78 w 448"/>
                  <a:gd name="T3" fmla="*/ 12 h 186"/>
                  <a:gd name="T4" fmla="*/ 150 w 448"/>
                  <a:gd name="T5" fmla="*/ 18 h 186"/>
                  <a:gd name="T6" fmla="*/ 215 w 448"/>
                  <a:gd name="T7" fmla="*/ 36 h 186"/>
                  <a:gd name="T8" fmla="*/ 275 w 448"/>
                  <a:gd name="T9" fmla="*/ 60 h 186"/>
                  <a:gd name="T10" fmla="*/ 329 w 448"/>
                  <a:gd name="T11" fmla="*/ 84 h 186"/>
                  <a:gd name="T12" fmla="*/ 377 w 448"/>
                  <a:gd name="T13" fmla="*/ 114 h 186"/>
                  <a:gd name="T14" fmla="*/ 419 w 448"/>
                  <a:gd name="T15" fmla="*/ 150 h 186"/>
                  <a:gd name="T16" fmla="*/ 448 w 448"/>
                  <a:gd name="T17" fmla="*/ 186 h 186"/>
                  <a:gd name="T18" fmla="*/ 448 w 448"/>
                  <a:gd name="T19" fmla="*/ 162 h 186"/>
                  <a:gd name="T20" fmla="*/ 413 w 448"/>
                  <a:gd name="T21" fmla="*/ 126 h 186"/>
                  <a:gd name="T22" fmla="*/ 371 w 448"/>
                  <a:gd name="T23" fmla="*/ 96 h 186"/>
                  <a:gd name="T24" fmla="*/ 323 w 448"/>
                  <a:gd name="T25" fmla="*/ 66 h 186"/>
                  <a:gd name="T26" fmla="*/ 269 w 448"/>
                  <a:gd name="T27" fmla="*/ 48 h 186"/>
                  <a:gd name="T28" fmla="*/ 144 w 448"/>
                  <a:gd name="T29" fmla="*/ 12 h 186"/>
                  <a:gd name="T30" fmla="*/ 78 w 448"/>
                  <a:gd name="T31" fmla="*/ 6 h 186"/>
                  <a:gd name="T32" fmla="*/ 6 w 448"/>
                  <a:gd name="T33" fmla="*/ 0 h 186"/>
                  <a:gd name="T34" fmla="*/ 0 w 448"/>
                  <a:gd name="T35" fmla="*/ 0 h 186"/>
                  <a:gd name="T36" fmla="*/ 0 w 448"/>
                  <a:gd name="T37" fmla="*/ 0 h 186"/>
                  <a:gd name="T38" fmla="*/ 0 w 448"/>
                  <a:gd name="T39" fmla="*/ 6 h 186"/>
                  <a:gd name="T40" fmla="*/ 0 w 448"/>
                  <a:gd name="T41" fmla="*/ 6 h 186"/>
                  <a:gd name="T42" fmla="*/ 6 w 448"/>
                  <a:gd name="T43" fmla="*/ 6 h 186"/>
                  <a:gd name="T44" fmla="*/ 6 w 448"/>
                  <a:gd name="T45" fmla="*/ 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3" name="Полилиния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>
                  <a:gd name="T0" fmla="*/ 23 w 890"/>
                  <a:gd name="T1" fmla="*/ 276 h 462"/>
                  <a:gd name="T2" fmla="*/ 29 w 890"/>
                  <a:gd name="T3" fmla="*/ 222 h 462"/>
                  <a:gd name="T4" fmla="*/ 59 w 890"/>
                  <a:gd name="T5" fmla="*/ 174 h 462"/>
                  <a:gd name="T6" fmla="*/ 95 w 890"/>
                  <a:gd name="T7" fmla="*/ 132 h 462"/>
                  <a:gd name="T8" fmla="*/ 149 w 890"/>
                  <a:gd name="T9" fmla="*/ 96 h 462"/>
                  <a:gd name="T10" fmla="*/ 209 w 890"/>
                  <a:gd name="T11" fmla="*/ 60 h 462"/>
                  <a:gd name="T12" fmla="*/ 281 w 890"/>
                  <a:gd name="T13" fmla="*/ 36 h 462"/>
                  <a:gd name="T14" fmla="*/ 364 w 890"/>
                  <a:gd name="T15" fmla="*/ 24 h 462"/>
                  <a:gd name="T16" fmla="*/ 448 w 890"/>
                  <a:gd name="T17" fmla="*/ 18 h 462"/>
                  <a:gd name="T18" fmla="*/ 532 w 890"/>
                  <a:gd name="T19" fmla="*/ 24 h 462"/>
                  <a:gd name="T20" fmla="*/ 609 w 890"/>
                  <a:gd name="T21" fmla="*/ 36 h 462"/>
                  <a:gd name="T22" fmla="*/ 681 w 890"/>
                  <a:gd name="T23" fmla="*/ 60 h 462"/>
                  <a:gd name="T24" fmla="*/ 741 w 890"/>
                  <a:gd name="T25" fmla="*/ 96 h 462"/>
                  <a:gd name="T26" fmla="*/ 795 w 890"/>
                  <a:gd name="T27" fmla="*/ 132 h 462"/>
                  <a:gd name="T28" fmla="*/ 831 w 890"/>
                  <a:gd name="T29" fmla="*/ 174 h 462"/>
                  <a:gd name="T30" fmla="*/ 861 w 890"/>
                  <a:gd name="T31" fmla="*/ 222 h 462"/>
                  <a:gd name="T32" fmla="*/ 867 w 890"/>
                  <a:gd name="T33" fmla="*/ 276 h 462"/>
                  <a:gd name="T34" fmla="*/ 855 w 890"/>
                  <a:gd name="T35" fmla="*/ 330 h 462"/>
                  <a:gd name="T36" fmla="*/ 831 w 890"/>
                  <a:gd name="T37" fmla="*/ 378 h 462"/>
                  <a:gd name="T38" fmla="*/ 783 w 890"/>
                  <a:gd name="T39" fmla="*/ 426 h 462"/>
                  <a:gd name="T40" fmla="*/ 723 w 890"/>
                  <a:gd name="T41" fmla="*/ 462 h 462"/>
                  <a:gd name="T42" fmla="*/ 765 w 890"/>
                  <a:gd name="T43" fmla="*/ 462 h 462"/>
                  <a:gd name="T44" fmla="*/ 819 w 890"/>
                  <a:gd name="T45" fmla="*/ 426 h 462"/>
                  <a:gd name="T46" fmla="*/ 855 w 890"/>
                  <a:gd name="T47" fmla="*/ 378 h 462"/>
                  <a:gd name="T48" fmla="*/ 884 w 890"/>
                  <a:gd name="T49" fmla="*/ 330 h 462"/>
                  <a:gd name="T50" fmla="*/ 890 w 890"/>
                  <a:gd name="T51" fmla="*/ 276 h 462"/>
                  <a:gd name="T52" fmla="*/ 884 w 890"/>
                  <a:gd name="T53" fmla="*/ 222 h 462"/>
                  <a:gd name="T54" fmla="*/ 855 w 890"/>
                  <a:gd name="T55" fmla="*/ 168 h 462"/>
                  <a:gd name="T56" fmla="*/ 813 w 890"/>
                  <a:gd name="T57" fmla="*/ 120 h 462"/>
                  <a:gd name="T58" fmla="*/ 759 w 890"/>
                  <a:gd name="T59" fmla="*/ 84 h 462"/>
                  <a:gd name="T60" fmla="*/ 693 w 890"/>
                  <a:gd name="T61" fmla="*/ 48 h 462"/>
                  <a:gd name="T62" fmla="*/ 621 w 890"/>
                  <a:gd name="T63" fmla="*/ 24 h 462"/>
                  <a:gd name="T64" fmla="*/ 538 w 890"/>
                  <a:gd name="T65" fmla="*/ 6 h 462"/>
                  <a:gd name="T66" fmla="*/ 448 w 890"/>
                  <a:gd name="T67" fmla="*/ 0 h 462"/>
                  <a:gd name="T68" fmla="*/ 358 w 890"/>
                  <a:gd name="T69" fmla="*/ 6 h 462"/>
                  <a:gd name="T70" fmla="*/ 275 w 890"/>
                  <a:gd name="T71" fmla="*/ 24 h 462"/>
                  <a:gd name="T72" fmla="*/ 197 w 890"/>
                  <a:gd name="T73" fmla="*/ 48 h 462"/>
                  <a:gd name="T74" fmla="*/ 131 w 890"/>
                  <a:gd name="T75" fmla="*/ 84 h 462"/>
                  <a:gd name="T76" fmla="*/ 77 w 890"/>
                  <a:gd name="T77" fmla="*/ 120 h 462"/>
                  <a:gd name="T78" fmla="*/ 35 w 890"/>
                  <a:gd name="T79" fmla="*/ 168 h 462"/>
                  <a:gd name="T80" fmla="*/ 12 w 890"/>
                  <a:gd name="T81" fmla="*/ 222 h 462"/>
                  <a:gd name="T82" fmla="*/ 0 w 890"/>
                  <a:gd name="T83" fmla="*/ 276 h 462"/>
                  <a:gd name="T84" fmla="*/ 6 w 890"/>
                  <a:gd name="T85" fmla="*/ 330 h 462"/>
                  <a:gd name="T86" fmla="*/ 35 w 890"/>
                  <a:gd name="T87" fmla="*/ 378 h 462"/>
                  <a:gd name="T88" fmla="*/ 71 w 890"/>
                  <a:gd name="T89" fmla="*/ 426 h 462"/>
                  <a:gd name="T90" fmla="*/ 125 w 890"/>
                  <a:gd name="T91" fmla="*/ 462 h 462"/>
                  <a:gd name="T92" fmla="*/ 167 w 890"/>
                  <a:gd name="T93" fmla="*/ 462 h 462"/>
                  <a:gd name="T94" fmla="*/ 107 w 890"/>
                  <a:gd name="T95" fmla="*/ 426 h 462"/>
                  <a:gd name="T96" fmla="*/ 59 w 890"/>
                  <a:gd name="T97" fmla="*/ 378 h 462"/>
                  <a:gd name="T98" fmla="*/ 35 w 890"/>
                  <a:gd name="T99" fmla="*/ 330 h 462"/>
                  <a:gd name="T100" fmla="*/ 23 w 890"/>
                  <a:gd name="T101" fmla="*/ 276 h 462"/>
                  <a:gd name="T102" fmla="*/ 23 w 890"/>
                  <a:gd name="T103" fmla="*/ 276 h 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4" name="Полилиния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>
                  <a:gd name="T0" fmla="*/ 18 w 406"/>
                  <a:gd name="T1" fmla="*/ 300 h 486"/>
                  <a:gd name="T2" fmla="*/ 24 w 406"/>
                  <a:gd name="T3" fmla="*/ 246 h 486"/>
                  <a:gd name="T4" fmla="*/ 48 w 406"/>
                  <a:gd name="T5" fmla="*/ 198 h 486"/>
                  <a:gd name="T6" fmla="*/ 83 w 406"/>
                  <a:gd name="T7" fmla="*/ 150 h 486"/>
                  <a:gd name="T8" fmla="*/ 131 w 406"/>
                  <a:gd name="T9" fmla="*/ 108 h 486"/>
                  <a:gd name="T10" fmla="*/ 185 w 406"/>
                  <a:gd name="T11" fmla="*/ 72 h 486"/>
                  <a:gd name="T12" fmla="*/ 251 w 406"/>
                  <a:gd name="T13" fmla="*/ 42 h 486"/>
                  <a:gd name="T14" fmla="*/ 329 w 406"/>
                  <a:gd name="T15" fmla="*/ 24 h 486"/>
                  <a:gd name="T16" fmla="*/ 406 w 406"/>
                  <a:gd name="T17" fmla="*/ 6 h 486"/>
                  <a:gd name="T18" fmla="*/ 406 w 406"/>
                  <a:gd name="T19" fmla="*/ 0 h 486"/>
                  <a:gd name="T20" fmla="*/ 323 w 406"/>
                  <a:gd name="T21" fmla="*/ 12 h 486"/>
                  <a:gd name="T22" fmla="*/ 245 w 406"/>
                  <a:gd name="T23" fmla="*/ 36 h 486"/>
                  <a:gd name="T24" fmla="*/ 179 w 406"/>
                  <a:gd name="T25" fmla="*/ 66 h 486"/>
                  <a:gd name="T26" fmla="*/ 119 w 406"/>
                  <a:gd name="T27" fmla="*/ 102 h 486"/>
                  <a:gd name="T28" fmla="*/ 72 w 406"/>
                  <a:gd name="T29" fmla="*/ 144 h 486"/>
                  <a:gd name="T30" fmla="*/ 30 w 406"/>
                  <a:gd name="T31" fmla="*/ 192 h 486"/>
                  <a:gd name="T32" fmla="*/ 6 w 406"/>
                  <a:gd name="T33" fmla="*/ 246 h 486"/>
                  <a:gd name="T34" fmla="*/ 0 w 406"/>
                  <a:gd name="T35" fmla="*/ 300 h 486"/>
                  <a:gd name="T36" fmla="*/ 6 w 406"/>
                  <a:gd name="T37" fmla="*/ 348 h 486"/>
                  <a:gd name="T38" fmla="*/ 30 w 406"/>
                  <a:gd name="T39" fmla="*/ 396 h 486"/>
                  <a:gd name="T40" fmla="*/ 66 w 406"/>
                  <a:gd name="T41" fmla="*/ 444 h 486"/>
                  <a:gd name="T42" fmla="*/ 107 w 406"/>
                  <a:gd name="T43" fmla="*/ 486 h 486"/>
                  <a:gd name="T44" fmla="*/ 131 w 406"/>
                  <a:gd name="T45" fmla="*/ 486 h 486"/>
                  <a:gd name="T46" fmla="*/ 83 w 406"/>
                  <a:gd name="T47" fmla="*/ 450 h 486"/>
                  <a:gd name="T48" fmla="*/ 48 w 406"/>
                  <a:gd name="T49" fmla="*/ 402 h 486"/>
                  <a:gd name="T50" fmla="*/ 24 w 406"/>
                  <a:gd name="T51" fmla="*/ 354 h 486"/>
                  <a:gd name="T52" fmla="*/ 18 w 406"/>
                  <a:gd name="T53" fmla="*/ 300 h 486"/>
                  <a:gd name="T54" fmla="*/ 18 w 406"/>
                  <a:gd name="T55" fmla="*/ 300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5" name="Полилиния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>
                  <a:gd name="T0" fmla="*/ 89 w 107"/>
                  <a:gd name="T1" fmla="*/ 84 h 252"/>
                  <a:gd name="T2" fmla="*/ 83 w 107"/>
                  <a:gd name="T3" fmla="*/ 132 h 252"/>
                  <a:gd name="T4" fmla="*/ 65 w 107"/>
                  <a:gd name="T5" fmla="*/ 174 h 252"/>
                  <a:gd name="T6" fmla="*/ 36 w 107"/>
                  <a:gd name="T7" fmla="*/ 216 h 252"/>
                  <a:gd name="T8" fmla="*/ 0 w 107"/>
                  <a:gd name="T9" fmla="*/ 252 h 252"/>
                  <a:gd name="T10" fmla="*/ 18 w 107"/>
                  <a:gd name="T11" fmla="*/ 252 h 252"/>
                  <a:gd name="T12" fmla="*/ 53 w 107"/>
                  <a:gd name="T13" fmla="*/ 216 h 252"/>
                  <a:gd name="T14" fmla="*/ 83 w 107"/>
                  <a:gd name="T15" fmla="*/ 174 h 252"/>
                  <a:gd name="T16" fmla="*/ 101 w 107"/>
                  <a:gd name="T17" fmla="*/ 132 h 252"/>
                  <a:gd name="T18" fmla="*/ 107 w 107"/>
                  <a:gd name="T19" fmla="*/ 84 h 252"/>
                  <a:gd name="T20" fmla="*/ 101 w 107"/>
                  <a:gd name="T21" fmla="*/ 42 h 252"/>
                  <a:gd name="T22" fmla="*/ 89 w 107"/>
                  <a:gd name="T23" fmla="*/ 0 h 252"/>
                  <a:gd name="T24" fmla="*/ 65 w 107"/>
                  <a:gd name="T25" fmla="*/ 0 h 252"/>
                  <a:gd name="T26" fmla="*/ 83 w 107"/>
                  <a:gd name="T27" fmla="*/ 42 h 252"/>
                  <a:gd name="T28" fmla="*/ 89 w 107"/>
                  <a:gd name="T29" fmla="*/ 84 h 252"/>
                  <a:gd name="T30" fmla="*/ 89 w 107"/>
                  <a:gd name="T31" fmla="*/ 84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6" name="Полилиния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>
                  <a:gd name="T0" fmla="*/ 518 w 835"/>
                  <a:gd name="T1" fmla="*/ 18 h 150"/>
                  <a:gd name="T2" fmla="*/ 597 w 835"/>
                  <a:gd name="T3" fmla="*/ 24 h 150"/>
                  <a:gd name="T4" fmla="*/ 682 w 835"/>
                  <a:gd name="T5" fmla="*/ 30 h 150"/>
                  <a:gd name="T6" fmla="*/ 755 w 835"/>
                  <a:gd name="T7" fmla="*/ 42 h 150"/>
                  <a:gd name="T8" fmla="*/ 828 w 835"/>
                  <a:gd name="T9" fmla="*/ 60 h 150"/>
                  <a:gd name="T10" fmla="*/ 835 w 835"/>
                  <a:gd name="T11" fmla="*/ 42 h 150"/>
                  <a:gd name="T12" fmla="*/ 761 w 835"/>
                  <a:gd name="T13" fmla="*/ 24 h 150"/>
                  <a:gd name="T14" fmla="*/ 688 w 835"/>
                  <a:gd name="T15" fmla="*/ 12 h 150"/>
                  <a:gd name="T16" fmla="*/ 603 w 835"/>
                  <a:gd name="T17" fmla="*/ 6 h 150"/>
                  <a:gd name="T18" fmla="*/ 518 w 835"/>
                  <a:gd name="T19" fmla="*/ 0 h 150"/>
                  <a:gd name="T20" fmla="*/ 372 w 835"/>
                  <a:gd name="T21" fmla="*/ 12 h 150"/>
                  <a:gd name="T22" fmla="*/ 232 w 835"/>
                  <a:gd name="T23" fmla="*/ 36 h 150"/>
                  <a:gd name="T24" fmla="*/ 110 w 835"/>
                  <a:gd name="T25" fmla="*/ 78 h 150"/>
                  <a:gd name="T26" fmla="*/ 0 w 835"/>
                  <a:gd name="T27" fmla="*/ 132 h 150"/>
                  <a:gd name="T28" fmla="*/ 19 w 835"/>
                  <a:gd name="T29" fmla="*/ 150 h 150"/>
                  <a:gd name="T30" fmla="*/ 122 w 835"/>
                  <a:gd name="T31" fmla="*/ 96 h 150"/>
                  <a:gd name="T32" fmla="*/ 244 w 835"/>
                  <a:gd name="T33" fmla="*/ 54 h 150"/>
                  <a:gd name="T34" fmla="*/ 378 w 835"/>
                  <a:gd name="T35" fmla="*/ 30 h 150"/>
                  <a:gd name="T36" fmla="*/ 518 w 835"/>
                  <a:gd name="T37" fmla="*/ 18 h 150"/>
                  <a:gd name="T38" fmla="*/ 518 w 835"/>
                  <a:gd name="T39" fmla="*/ 18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7" name="Полилиния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>
                  <a:gd name="T0" fmla="*/ 31 w 171"/>
                  <a:gd name="T1" fmla="*/ 263 h 461"/>
                  <a:gd name="T2" fmla="*/ 43 w 171"/>
                  <a:gd name="T3" fmla="*/ 191 h 461"/>
                  <a:gd name="T4" fmla="*/ 67 w 171"/>
                  <a:gd name="T5" fmla="*/ 131 h 461"/>
                  <a:gd name="T6" fmla="*/ 116 w 171"/>
                  <a:gd name="T7" fmla="*/ 72 h 461"/>
                  <a:gd name="T8" fmla="*/ 171 w 171"/>
                  <a:gd name="T9" fmla="*/ 18 h 461"/>
                  <a:gd name="T10" fmla="*/ 153 w 171"/>
                  <a:gd name="T11" fmla="*/ 0 h 461"/>
                  <a:gd name="T12" fmla="*/ 86 w 171"/>
                  <a:gd name="T13" fmla="*/ 60 h 461"/>
                  <a:gd name="T14" fmla="*/ 43 w 171"/>
                  <a:gd name="T15" fmla="*/ 120 h 461"/>
                  <a:gd name="T16" fmla="*/ 13 w 171"/>
                  <a:gd name="T17" fmla="*/ 191 h 461"/>
                  <a:gd name="T18" fmla="*/ 0 w 171"/>
                  <a:gd name="T19" fmla="*/ 263 h 461"/>
                  <a:gd name="T20" fmla="*/ 6 w 171"/>
                  <a:gd name="T21" fmla="*/ 317 h 461"/>
                  <a:gd name="T22" fmla="*/ 25 w 171"/>
                  <a:gd name="T23" fmla="*/ 365 h 461"/>
                  <a:gd name="T24" fmla="*/ 49 w 171"/>
                  <a:gd name="T25" fmla="*/ 413 h 461"/>
                  <a:gd name="T26" fmla="*/ 86 w 171"/>
                  <a:gd name="T27" fmla="*/ 461 h 461"/>
                  <a:gd name="T28" fmla="*/ 122 w 171"/>
                  <a:gd name="T29" fmla="*/ 461 h 461"/>
                  <a:gd name="T30" fmla="*/ 86 w 171"/>
                  <a:gd name="T31" fmla="*/ 413 h 461"/>
                  <a:gd name="T32" fmla="*/ 55 w 171"/>
                  <a:gd name="T33" fmla="*/ 365 h 461"/>
                  <a:gd name="T34" fmla="*/ 37 w 171"/>
                  <a:gd name="T35" fmla="*/ 317 h 461"/>
                  <a:gd name="T36" fmla="*/ 31 w 171"/>
                  <a:gd name="T37" fmla="*/ 263 h 461"/>
                  <a:gd name="T38" fmla="*/ 31 w 171"/>
                  <a:gd name="T39" fmla="*/ 263 h 4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8" name="Полилиния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>
                  <a:gd name="T0" fmla="*/ 360 w 360"/>
                  <a:gd name="T1" fmla="*/ 365 h 563"/>
                  <a:gd name="T2" fmla="*/ 353 w 360"/>
                  <a:gd name="T3" fmla="*/ 305 h 563"/>
                  <a:gd name="T4" fmla="*/ 335 w 360"/>
                  <a:gd name="T5" fmla="*/ 251 h 563"/>
                  <a:gd name="T6" fmla="*/ 305 w 360"/>
                  <a:gd name="T7" fmla="*/ 204 h 563"/>
                  <a:gd name="T8" fmla="*/ 262 w 360"/>
                  <a:gd name="T9" fmla="*/ 156 h 563"/>
                  <a:gd name="T10" fmla="*/ 213 w 360"/>
                  <a:gd name="T11" fmla="*/ 108 h 563"/>
                  <a:gd name="T12" fmla="*/ 159 w 360"/>
                  <a:gd name="T13" fmla="*/ 66 h 563"/>
                  <a:gd name="T14" fmla="*/ 92 w 360"/>
                  <a:gd name="T15" fmla="*/ 30 h 563"/>
                  <a:gd name="T16" fmla="*/ 19 w 360"/>
                  <a:gd name="T17" fmla="*/ 0 h 563"/>
                  <a:gd name="T18" fmla="*/ 0 w 360"/>
                  <a:gd name="T19" fmla="*/ 12 h 563"/>
                  <a:gd name="T20" fmla="*/ 67 w 360"/>
                  <a:gd name="T21" fmla="*/ 42 h 563"/>
                  <a:gd name="T22" fmla="*/ 134 w 360"/>
                  <a:gd name="T23" fmla="*/ 78 h 563"/>
                  <a:gd name="T24" fmla="*/ 189 w 360"/>
                  <a:gd name="T25" fmla="*/ 114 h 563"/>
                  <a:gd name="T26" fmla="*/ 238 w 360"/>
                  <a:gd name="T27" fmla="*/ 162 h 563"/>
                  <a:gd name="T28" fmla="*/ 274 w 360"/>
                  <a:gd name="T29" fmla="*/ 210 h 563"/>
                  <a:gd name="T30" fmla="*/ 299 w 360"/>
                  <a:gd name="T31" fmla="*/ 257 h 563"/>
                  <a:gd name="T32" fmla="*/ 317 w 360"/>
                  <a:gd name="T33" fmla="*/ 311 h 563"/>
                  <a:gd name="T34" fmla="*/ 323 w 360"/>
                  <a:gd name="T35" fmla="*/ 365 h 563"/>
                  <a:gd name="T36" fmla="*/ 317 w 360"/>
                  <a:gd name="T37" fmla="*/ 419 h 563"/>
                  <a:gd name="T38" fmla="*/ 299 w 360"/>
                  <a:gd name="T39" fmla="*/ 467 h 563"/>
                  <a:gd name="T40" fmla="*/ 274 w 360"/>
                  <a:gd name="T41" fmla="*/ 515 h 563"/>
                  <a:gd name="T42" fmla="*/ 238 w 360"/>
                  <a:gd name="T43" fmla="*/ 563 h 563"/>
                  <a:gd name="T44" fmla="*/ 268 w 360"/>
                  <a:gd name="T45" fmla="*/ 563 h 563"/>
                  <a:gd name="T46" fmla="*/ 311 w 360"/>
                  <a:gd name="T47" fmla="*/ 515 h 563"/>
                  <a:gd name="T48" fmla="*/ 335 w 360"/>
                  <a:gd name="T49" fmla="*/ 467 h 563"/>
                  <a:gd name="T50" fmla="*/ 353 w 360"/>
                  <a:gd name="T51" fmla="*/ 419 h 563"/>
                  <a:gd name="T52" fmla="*/ 360 w 360"/>
                  <a:gd name="T53" fmla="*/ 365 h 563"/>
                  <a:gd name="T54" fmla="*/ 360 w 360"/>
                  <a:gd name="T55" fmla="*/ 365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69" name="Полилиния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>
                  <a:gd name="T0" fmla="*/ 1053 w 1078"/>
                  <a:gd name="T1" fmla="*/ 425 h 425"/>
                  <a:gd name="T2" fmla="*/ 1078 w 1078"/>
                  <a:gd name="T3" fmla="*/ 419 h 425"/>
                  <a:gd name="T4" fmla="*/ 1066 w 1078"/>
                  <a:gd name="T5" fmla="*/ 377 h 425"/>
                  <a:gd name="T6" fmla="*/ 1047 w 1078"/>
                  <a:gd name="T7" fmla="*/ 336 h 425"/>
                  <a:gd name="T8" fmla="*/ 986 w 1078"/>
                  <a:gd name="T9" fmla="*/ 252 h 425"/>
                  <a:gd name="T10" fmla="*/ 907 w 1078"/>
                  <a:gd name="T11" fmla="*/ 180 h 425"/>
                  <a:gd name="T12" fmla="*/ 810 w 1078"/>
                  <a:gd name="T13" fmla="*/ 120 h 425"/>
                  <a:gd name="T14" fmla="*/ 694 w 1078"/>
                  <a:gd name="T15" fmla="*/ 72 h 425"/>
                  <a:gd name="T16" fmla="*/ 560 w 1078"/>
                  <a:gd name="T17" fmla="*/ 30 h 425"/>
                  <a:gd name="T18" fmla="*/ 420 w 1078"/>
                  <a:gd name="T19" fmla="*/ 6 h 425"/>
                  <a:gd name="T20" fmla="*/ 268 w 1078"/>
                  <a:gd name="T21" fmla="*/ 0 h 425"/>
                  <a:gd name="T22" fmla="*/ 134 w 1078"/>
                  <a:gd name="T23" fmla="*/ 6 h 425"/>
                  <a:gd name="T24" fmla="*/ 0 w 1078"/>
                  <a:gd name="T25" fmla="*/ 24 h 425"/>
                  <a:gd name="T26" fmla="*/ 12 w 1078"/>
                  <a:gd name="T27" fmla="*/ 36 h 425"/>
                  <a:gd name="T28" fmla="*/ 134 w 1078"/>
                  <a:gd name="T29" fmla="*/ 18 h 425"/>
                  <a:gd name="T30" fmla="*/ 268 w 1078"/>
                  <a:gd name="T31" fmla="*/ 12 h 425"/>
                  <a:gd name="T32" fmla="*/ 420 w 1078"/>
                  <a:gd name="T33" fmla="*/ 18 h 425"/>
                  <a:gd name="T34" fmla="*/ 554 w 1078"/>
                  <a:gd name="T35" fmla="*/ 42 h 425"/>
                  <a:gd name="T36" fmla="*/ 682 w 1078"/>
                  <a:gd name="T37" fmla="*/ 84 h 425"/>
                  <a:gd name="T38" fmla="*/ 798 w 1078"/>
                  <a:gd name="T39" fmla="*/ 132 h 425"/>
                  <a:gd name="T40" fmla="*/ 895 w 1078"/>
                  <a:gd name="T41" fmla="*/ 192 h 425"/>
                  <a:gd name="T42" fmla="*/ 968 w 1078"/>
                  <a:gd name="T43" fmla="*/ 264 h 425"/>
                  <a:gd name="T44" fmla="*/ 999 w 1078"/>
                  <a:gd name="T45" fmla="*/ 300 h 425"/>
                  <a:gd name="T46" fmla="*/ 1023 w 1078"/>
                  <a:gd name="T47" fmla="*/ 342 h 425"/>
                  <a:gd name="T48" fmla="*/ 1041 w 1078"/>
                  <a:gd name="T49" fmla="*/ 383 h 425"/>
                  <a:gd name="T50" fmla="*/ 1053 w 1078"/>
                  <a:gd name="T51" fmla="*/ 425 h 425"/>
                  <a:gd name="T52" fmla="*/ 1053 w 1078"/>
                  <a:gd name="T53" fmla="*/ 425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0" name="Полилиния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>
                  <a:gd name="T0" fmla="*/ 0 w 98"/>
                  <a:gd name="T1" fmla="*/ 234 h 234"/>
                  <a:gd name="T2" fmla="*/ 25 w 98"/>
                  <a:gd name="T3" fmla="*/ 234 h 234"/>
                  <a:gd name="T4" fmla="*/ 55 w 98"/>
                  <a:gd name="T5" fmla="*/ 186 h 234"/>
                  <a:gd name="T6" fmla="*/ 80 w 98"/>
                  <a:gd name="T7" fmla="*/ 138 h 234"/>
                  <a:gd name="T8" fmla="*/ 92 w 98"/>
                  <a:gd name="T9" fmla="*/ 90 h 234"/>
                  <a:gd name="T10" fmla="*/ 98 w 98"/>
                  <a:gd name="T11" fmla="*/ 36 h 234"/>
                  <a:gd name="T12" fmla="*/ 98 w 98"/>
                  <a:gd name="T13" fmla="*/ 0 h 234"/>
                  <a:gd name="T14" fmla="*/ 74 w 98"/>
                  <a:gd name="T15" fmla="*/ 0 h 234"/>
                  <a:gd name="T16" fmla="*/ 74 w 98"/>
                  <a:gd name="T17" fmla="*/ 36 h 234"/>
                  <a:gd name="T18" fmla="*/ 67 w 98"/>
                  <a:gd name="T19" fmla="*/ 90 h 234"/>
                  <a:gd name="T20" fmla="*/ 55 w 98"/>
                  <a:gd name="T21" fmla="*/ 138 h 234"/>
                  <a:gd name="T22" fmla="*/ 31 w 98"/>
                  <a:gd name="T23" fmla="*/ 186 h 234"/>
                  <a:gd name="T24" fmla="*/ 0 w 98"/>
                  <a:gd name="T25" fmla="*/ 234 h 234"/>
                  <a:gd name="T26" fmla="*/ 0 w 98"/>
                  <a:gd name="T27" fmla="*/ 234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1" name="Полилиния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>
                  <a:gd name="T0" fmla="*/ 18 w 481"/>
                  <a:gd name="T1" fmla="*/ 443 h 641"/>
                  <a:gd name="T2" fmla="*/ 24 w 481"/>
                  <a:gd name="T3" fmla="*/ 371 h 641"/>
                  <a:gd name="T4" fmla="*/ 55 w 481"/>
                  <a:gd name="T5" fmla="*/ 305 h 641"/>
                  <a:gd name="T6" fmla="*/ 91 w 481"/>
                  <a:gd name="T7" fmla="*/ 246 h 641"/>
                  <a:gd name="T8" fmla="*/ 146 w 481"/>
                  <a:gd name="T9" fmla="*/ 186 h 641"/>
                  <a:gd name="T10" fmla="*/ 213 w 481"/>
                  <a:gd name="T11" fmla="*/ 132 h 641"/>
                  <a:gd name="T12" fmla="*/ 292 w 481"/>
                  <a:gd name="T13" fmla="*/ 84 h 641"/>
                  <a:gd name="T14" fmla="*/ 384 w 481"/>
                  <a:gd name="T15" fmla="*/ 48 h 641"/>
                  <a:gd name="T16" fmla="*/ 481 w 481"/>
                  <a:gd name="T17" fmla="*/ 12 h 641"/>
                  <a:gd name="T18" fmla="*/ 457 w 481"/>
                  <a:gd name="T19" fmla="*/ 0 h 641"/>
                  <a:gd name="T20" fmla="*/ 359 w 481"/>
                  <a:gd name="T21" fmla="*/ 36 h 641"/>
                  <a:gd name="T22" fmla="*/ 274 w 481"/>
                  <a:gd name="T23" fmla="*/ 78 h 641"/>
                  <a:gd name="T24" fmla="*/ 195 w 481"/>
                  <a:gd name="T25" fmla="*/ 126 h 641"/>
                  <a:gd name="T26" fmla="*/ 128 w 481"/>
                  <a:gd name="T27" fmla="*/ 180 h 641"/>
                  <a:gd name="T28" fmla="*/ 73 w 481"/>
                  <a:gd name="T29" fmla="*/ 240 h 641"/>
                  <a:gd name="T30" fmla="*/ 37 w 481"/>
                  <a:gd name="T31" fmla="*/ 305 h 641"/>
                  <a:gd name="T32" fmla="*/ 6 w 481"/>
                  <a:gd name="T33" fmla="*/ 371 h 641"/>
                  <a:gd name="T34" fmla="*/ 0 w 481"/>
                  <a:gd name="T35" fmla="*/ 443 h 641"/>
                  <a:gd name="T36" fmla="*/ 6 w 481"/>
                  <a:gd name="T37" fmla="*/ 497 h 641"/>
                  <a:gd name="T38" fmla="*/ 18 w 481"/>
                  <a:gd name="T39" fmla="*/ 545 h 641"/>
                  <a:gd name="T40" fmla="*/ 43 w 481"/>
                  <a:gd name="T41" fmla="*/ 593 h 641"/>
                  <a:gd name="T42" fmla="*/ 73 w 481"/>
                  <a:gd name="T43" fmla="*/ 641 h 641"/>
                  <a:gd name="T44" fmla="*/ 97 w 481"/>
                  <a:gd name="T45" fmla="*/ 641 h 641"/>
                  <a:gd name="T46" fmla="*/ 67 w 481"/>
                  <a:gd name="T47" fmla="*/ 593 h 641"/>
                  <a:gd name="T48" fmla="*/ 43 w 481"/>
                  <a:gd name="T49" fmla="*/ 545 h 641"/>
                  <a:gd name="T50" fmla="*/ 24 w 481"/>
                  <a:gd name="T51" fmla="*/ 497 h 641"/>
                  <a:gd name="T52" fmla="*/ 18 w 481"/>
                  <a:gd name="T53" fmla="*/ 443 h 641"/>
                  <a:gd name="T54" fmla="*/ 18 w 481"/>
                  <a:gd name="T55" fmla="*/ 443 h 6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372" name="Группа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14373" name="Полилиния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>
                  <a:gd name="T0" fmla="*/ 484 w 1201"/>
                  <a:gd name="T1" fmla="*/ 6 h 731"/>
                  <a:gd name="T2" fmla="*/ 263 w 1201"/>
                  <a:gd name="T3" fmla="*/ 60 h 731"/>
                  <a:gd name="T4" fmla="*/ 101 w 1201"/>
                  <a:gd name="T5" fmla="*/ 162 h 731"/>
                  <a:gd name="T6" fmla="*/ 12 w 1201"/>
                  <a:gd name="T7" fmla="*/ 294 h 731"/>
                  <a:gd name="T8" fmla="*/ 0 w 1201"/>
                  <a:gd name="T9" fmla="*/ 366 h 731"/>
                  <a:gd name="T10" fmla="*/ 12 w 1201"/>
                  <a:gd name="T11" fmla="*/ 437 h 731"/>
                  <a:gd name="T12" fmla="*/ 101 w 1201"/>
                  <a:gd name="T13" fmla="*/ 569 h 731"/>
                  <a:gd name="T14" fmla="*/ 263 w 1201"/>
                  <a:gd name="T15" fmla="*/ 671 h 731"/>
                  <a:gd name="T16" fmla="*/ 484 w 1201"/>
                  <a:gd name="T17" fmla="*/ 725 h 731"/>
                  <a:gd name="T18" fmla="*/ 723 w 1201"/>
                  <a:gd name="T19" fmla="*/ 725 h 731"/>
                  <a:gd name="T20" fmla="*/ 938 w 1201"/>
                  <a:gd name="T21" fmla="*/ 671 h 731"/>
                  <a:gd name="T22" fmla="*/ 1100 w 1201"/>
                  <a:gd name="T23" fmla="*/ 569 h 731"/>
                  <a:gd name="T24" fmla="*/ 1189 w 1201"/>
                  <a:gd name="T25" fmla="*/ 437 h 731"/>
                  <a:gd name="T26" fmla="*/ 1201 w 1201"/>
                  <a:gd name="T27" fmla="*/ 366 h 731"/>
                  <a:gd name="T28" fmla="*/ 1189 w 1201"/>
                  <a:gd name="T29" fmla="*/ 294 h 731"/>
                  <a:gd name="T30" fmla="*/ 1100 w 1201"/>
                  <a:gd name="T31" fmla="*/ 162 h 731"/>
                  <a:gd name="T32" fmla="*/ 938 w 1201"/>
                  <a:gd name="T33" fmla="*/ 60 h 731"/>
                  <a:gd name="T34" fmla="*/ 723 w 1201"/>
                  <a:gd name="T35" fmla="*/ 6 h 731"/>
                  <a:gd name="T36" fmla="*/ 604 w 1201"/>
                  <a:gd name="T37" fmla="*/ 0 h 731"/>
                  <a:gd name="T38" fmla="*/ 490 w 1201"/>
                  <a:gd name="T39" fmla="*/ 701 h 731"/>
                  <a:gd name="T40" fmla="*/ 287 w 1201"/>
                  <a:gd name="T41" fmla="*/ 647 h 731"/>
                  <a:gd name="T42" fmla="*/ 131 w 1201"/>
                  <a:gd name="T43" fmla="*/ 557 h 731"/>
                  <a:gd name="T44" fmla="*/ 48 w 1201"/>
                  <a:gd name="T45" fmla="*/ 437 h 731"/>
                  <a:gd name="T46" fmla="*/ 36 w 1201"/>
                  <a:gd name="T47" fmla="*/ 366 h 731"/>
                  <a:gd name="T48" fmla="*/ 48 w 1201"/>
                  <a:gd name="T49" fmla="*/ 300 h 731"/>
                  <a:gd name="T50" fmla="*/ 131 w 1201"/>
                  <a:gd name="T51" fmla="*/ 174 h 731"/>
                  <a:gd name="T52" fmla="*/ 287 w 1201"/>
                  <a:gd name="T53" fmla="*/ 84 h 731"/>
                  <a:gd name="T54" fmla="*/ 490 w 1201"/>
                  <a:gd name="T55" fmla="*/ 30 h 731"/>
                  <a:gd name="T56" fmla="*/ 717 w 1201"/>
                  <a:gd name="T57" fmla="*/ 30 h 731"/>
                  <a:gd name="T58" fmla="*/ 920 w 1201"/>
                  <a:gd name="T59" fmla="*/ 84 h 731"/>
                  <a:gd name="T60" fmla="*/ 1070 w 1201"/>
                  <a:gd name="T61" fmla="*/ 174 h 731"/>
                  <a:gd name="T62" fmla="*/ 1153 w 1201"/>
                  <a:gd name="T63" fmla="*/ 300 h 731"/>
                  <a:gd name="T64" fmla="*/ 1153 w 1201"/>
                  <a:gd name="T65" fmla="*/ 437 h 731"/>
                  <a:gd name="T66" fmla="*/ 1070 w 1201"/>
                  <a:gd name="T67" fmla="*/ 557 h 731"/>
                  <a:gd name="T68" fmla="*/ 920 w 1201"/>
                  <a:gd name="T69" fmla="*/ 647 h 731"/>
                  <a:gd name="T70" fmla="*/ 717 w 1201"/>
                  <a:gd name="T71" fmla="*/ 701 h 731"/>
                  <a:gd name="T72" fmla="*/ 604 w 1201"/>
                  <a:gd name="T73" fmla="*/ 707 h 7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4" name="Полилиния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>
                  <a:gd name="T0" fmla="*/ 24 w 544"/>
                  <a:gd name="T1" fmla="*/ 402 h 737"/>
                  <a:gd name="T2" fmla="*/ 36 w 544"/>
                  <a:gd name="T3" fmla="*/ 330 h 737"/>
                  <a:gd name="T4" fmla="*/ 66 w 544"/>
                  <a:gd name="T5" fmla="*/ 264 h 737"/>
                  <a:gd name="T6" fmla="*/ 108 w 544"/>
                  <a:gd name="T7" fmla="*/ 204 h 737"/>
                  <a:gd name="T8" fmla="*/ 173 w 544"/>
                  <a:gd name="T9" fmla="*/ 150 h 737"/>
                  <a:gd name="T10" fmla="*/ 251 w 544"/>
                  <a:gd name="T11" fmla="*/ 102 h 737"/>
                  <a:gd name="T12" fmla="*/ 335 w 544"/>
                  <a:gd name="T13" fmla="*/ 60 h 737"/>
                  <a:gd name="T14" fmla="*/ 436 w 544"/>
                  <a:gd name="T15" fmla="*/ 30 h 737"/>
                  <a:gd name="T16" fmla="*/ 544 w 544"/>
                  <a:gd name="T17" fmla="*/ 12 h 737"/>
                  <a:gd name="T18" fmla="*/ 544 w 544"/>
                  <a:gd name="T19" fmla="*/ 0 h 737"/>
                  <a:gd name="T20" fmla="*/ 430 w 544"/>
                  <a:gd name="T21" fmla="*/ 18 h 737"/>
                  <a:gd name="T22" fmla="*/ 329 w 544"/>
                  <a:gd name="T23" fmla="*/ 48 h 737"/>
                  <a:gd name="T24" fmla="*/ 233 w 544"/>
                  <a:gd name="T25" fmla="*/ 90 h 737"/>
                  <a:gd name="T26" fmla="*/ 155 w 544"/>
                  <a:gd name="T27" fmla="*/ 138 h 737"/>
                  <a:gd name="T28" fmla="*/ 90 w 544"/>
                  <a:gd name="T29" fmla="*/ 198 h 737"/>
                  <a:gd name="T30" fmla="*/ 42 w 544"/>
                  <a:gd name="T31" fmla="*/ 258 h 737"/>
                  <a:gd name="T32" fmla="*/ 12 w 544"/>
                  <a:gd name="T33" fmla="*/ 330 h 737"/>
                  <a:gd name="T34" fmla="*/ 0 w 544"/>
                  <a:gd name="T35" fmla="*/ 402 h 737"/>
                  <a:gd name="T36" fmla="*/ 6 w 544"/>
                  <a:gd name="T37" fmla="*/ 455 h 737"/>
                  <a:gd name="T38" fmla="*/ 18 w 544"/>
                  <a:gd name="T39" fmla="*/ 503 h 737"/>
                  <a:gd name="T40" fmla="*/ 42 w 544"/>
                  <a:gd name="T41" fmla="*/ 545 h 737"/>
                  <a:gd name="T42" fmla="*/ 78 w 544"/>
                  <a:gd name="T43" fmla="*/ 593 h 737"/>
                  <a:gd name="T44" fmla="*/ 114 w 544"/>
                  <a:gd name="T45" fmla="*/ 635 h 737"/>
                  <a:gd name="T46" fmla="*/ 161 w 544"/>
                  <a:gd name="T47" fmla="*/ 671 h 737"/>
                  <a:gd name="T48" fmla="*/ 221 w 544"/>
                  <a:gd name="T49" fmla="*/ 707 h 737"/>
                  <a:gd name="T50" fmla="*/ 281 w 544"/>
                  <a:gd name="T51" fmla="*/ 737 h 737"/>
                  <a:gd name="T52" fmla="*/ 323 w 544"/>
                  <a:gd name="T53" fmla="*/ 737 h 737"/>
                  <a:gd name="T54" fmla="*/ 257 w 544"/>
                  <a:gd name="T55" fmla="*/ 707 h 737"/>
                  <a:gd name="T56" fmla="*/ 203 w 544"/>
                  <a:gd name="T57" fmla="*/ 671 h 737"/>
                  <a:gd name="T58" fmla="*/ 149 w 544"/>
                  <a:gd name="T59" fmla="*/ 635 h 737"/>
                  <a:gd name="T60" fmla="*/ 108 w 544"/>
                  <a:gd name="T61" fmla="*/ 593 h 737"/>
                  <a:gd name="T62" fmla="*/ 72 w 544"/>
                  <a:gd name="T63" fmla="*/ 551 h 737"/>
                  <a:gd name="T64" fmla="*/ 48 w 544"/>
                  <a:gd name="T65" fmla="*/ 503 h 737"/>
                  <a:gd name="T66" fmla="*/ 30 w 544"/>
                  <a:gd name="T67" fmla="*/ 455 h 737"/>
                  <a:gd name="T68" fmla="*/ 24 w 544"/>
                  <a:gd name="T69" fmla="*/ 402 h 737"/>
                  <a:gd name="T70" fmla="*/ 24 w 544"/>
                  <a:gd name="T71" fmla="*/ 402 h 7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5" name="Полилиния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>
                  <a:gd name="T0" fmla="*/ 12 w 609"/>
                  <a:gd name="T1" fmla="*/ 12 h 252"/>
                  <a:gd name="T2" fmla="*/ 113 w 609"/>
                  <a:gd name="T3" fmla="*/ 18 h 252"/>
                  <a:gd name="T4" fmla="*/ 203 w 609"/>
                  <a:gd name="T5" fmla="*/ 30 h 252"/>
                  <a:gd name="T6" fmla="*/ 292 w 609"/>
                  <a:gd name="T7" fmla="*/ 48 h 252"/>
                  <a:gd name="T8" fmla="*/ 376 w 609"/>
                  <a:gd name="T9" fmla="*/ 78 h 252"/>
                  <a:gd name="T10" fmla="*/ 448 w 609"/>
                  <a:gd name="T11" fmla="*/ 114 h 252"/>
                  <a:gd name="T12" fmla="*/ 514 w 609"/>
                  <a:gd name="T13" fmla="*/ 156 h 252"/>
                  <a:gd name="T14" fmla="*/ 567 w 609"/>
                  <a:gd name="T15" fmla="*/ 198 h 252"/>
                  <a:gd name="T16" fmla="*/ 609 w 609"/>
                  <a:gd name="T17" fmla="*/ 252 h 252"/>
                  <a:gd name="T18" fmla="*/ 609 w 609"/>
                  <a:gd name="T19" fmla="*/ 216 h 252"/>
                  <a:gd name="T20" fmla="*/ 561 w 609"/>
                  <a:gd name="T21" fmla="*/ 168 h 252"/>
                  <a:gd name="T22" fmla="*/ 502 w 609"/>
                  <a:gd name="T23" fmla="*/ 126 h 252"/>
                  <a:gd name="T24" fmla="*/ 436 w 609"/>
                  <a:gd name="T25" fmla="*/ 90 h 252"/>
                  <a:gd name="T26" fmla="*/ 364 w 609"/>
                  <a:gd name="T27" fmla="*/ 60 h 252"/>
                  <a:gd name="T28" fmla="*/ 286 w 609"/>
                  <a:gd name="T29" fmla="*/ 36 h 252"/>
                  <a:gd name="T30" fmla="*/ 197 w 609"/>
                  <a:gd name="T31" fmla="*/ 18 h 252"/>
                  <a:gd name="T32" fmla="*/ 107 w 609"/>
                  <a:gd name="T33" fmla="*/ 6 h 252"/>
                  <a:gd name="T34" fmla="*/ 12 w 609"/>
                  <a:gd name="T35" fmla="*/ 0 h 252"/>
                  <a:gd name="T36" fmla="*/ 6 w 609"/>
                  <a:gd name="T37" fmla="*/ 0 h 252"/>
                  <a:gd name="T38" fmla="*/ 0 w 609"/>
                  <a:gd name="T39" fmla="*/ 0 h 252"/>
                  <a:gd name="T40" fmla="*/ 0 w 609"/>
                  <a:gd name="T41" fmla="*/ 12 h 252"/>
                  <a:gd name="T42" fmla="*/ 6 w 609"/>
                  <a:gd name="T43" fmla="*/ 12 h 252"/>
                  <a:gd name="T44" fmla="*/ 12 w 609"/>
                  <a:gd name="T45" fmla="*/ 12 h 252"/>
                  <a:gd name="T46" fmla="*/ 12 w 609"/>
                  <a:gd name="T47" fmla="*/ 12 h 2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6" name="Полилиния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>
                  <a:gd name="T0" fmla="*/ 72 w 72"/>
                  <a:gd name="T1" fmla="*/ 0 h 54"/>
                  <a:gd name="T2" fmla="*/ 36 w 72"/>
                  <a:gd name="T3" fmla="*/ 30 h 54"/>
                  <a:gd name="T4" fmla="*/ 0 w 72"/>
                  <a:gd name="T5" fmla="*/ 54 h 54"/>
                  <a:gd name="T6" fmla="*/ 36 w 72"/>
                  <a:gd name="T7" fmla="*/ 54 h 54"/>
                  <a:gd name="T8" fmla="*/ 54 w 72"/>
                  <a:gd name="T9" fmla="*/ 42 h 54"/>
                  <a:gd name="T10" fmla="*/ 72 w 72"/>
                  <a:gd name="T11" fmla="*/ 24 h 54"/>
                  <a:gd name="T12" fmla="*/ 72 w 72"/>
                  <a:gd name="T13" fmla="*/ 24 h 54"/>
                  <a:gd name="T14" fmla="*/ 72 w 72"/>
                  <a:gd name="T15" fmla="*/ 0 h 54"/>
                  <a:gd name="T16" fmla="*/ 72 w 7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7" name="Полилиния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>
                  <a:gd name="T0" fmla="*/ 299 w 705"/>
                  <a:gd name="T1" fmla="*/ 90 h 108"/>
                  <a:gd name="T2" fmla="*/ 221 w 705"/>
                  <a:gd name="T3" fmla="*/ 90 h 108"/>
                  <a:gd name="T4" fmla="*/ 143 w 705"/>
                  <a:gd name="T5" fmla="*/ 78 h 108"/>
                  <a:gd name="T6" fmla="*/ 0 w 705"/>
                  <a:gd name="T7" fmla="*/ 48 h 108"/>
                  <a:gd name="T8" fmla="*/ 0 w 705"/>
                  <a:gd name="T9" fmla="*/ 66 h 108"/>
                  <a:gd name="T10" fmla="*/ 143 w 705"/>
                  <a:gd name="T11" fmla="*/ 96 h 108"/>
                  <a:gd name="T12" fmla="*/ 221 w 705"/>
                  <a:gd name="T13" fmla="*/ 108 h 108"/>
                  <a:gd name="T14" fmla="*/ 299 w 705"/>
                  <a:gd name="T15" fmla="*/ 108 h 108"/>
                  <a:gd name="T16" fmla="*/ 412 w 705"/>
                  <a:gd name="T17" fmla="*/ 102 h 108"/>
                  <a:gd name="T18" fmla="*/ 520 w 705"/>
                  <a:gd name="T19" fmla="*/ 84 h 108"/>
                  <a:gd name="T20" fmla="*/ 615 w 705"/>
                  <a:gd name="T21" fmla="*/ 60 h 108"/>
                  <a:gd name="T22" fmla="*/ 705 w 705"/>
                  <a:gd name="T23" fmla="*/ 24 h 108"/>
                  <a:gd name="T24" fmla="*/ 705 w 705"/>
                  <a:gd name="T25" fmla="*/ 0 h 108"/>
                  <a:gd name="T26" fmla="*/ 615 w 705"/>
                  <a:gd name="T27" fmla="*/ 42 h 108"/>
                  <a:gd name="T28" fmla="*/ 520 w 705"/>
                  <a:gd name="T29" fmla="*/ 66 h 108"/>
                  <a:gd name="T30" fmla="*/ 412 w 705"/>
                  <a:gd name="T31" fmla="*/ 84 h 108"/>
                  <a:gd name="T32" fmla="*/ 299 w 705"/>
                  <a:gd name="T33" fmla="*/ 90 h 108"/>
                  <a:gd name="T34" fmla="*/ 299 w 705"/>
                  <a:gd name="T35" fmla="*/ 90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8" name="Полилиния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>
                  <a:gd name="T0" fmla="*/ 119 w 143"/>
                  <a:gd name="T1" fmla="*/ 114 h 341"/>
                  <a:gd name="T2" fmla="*/ 113 w 143"/>
                  <a:gd name="T3" fmla="*/ 173 h 341"/>
                  <a:gd name="T4" fmla="*/ 89 w 143"/>
                  <a:gd name="T5" fmla="*/ 239 h 341"/>
                  <a:gd name="T6" fmla="*/ 47 w 143"/>
                  <a:gd name="T7" fmla="*/ 293 h 341"/>
                  <a:gd name="T8" fmla="*/ 0 w 143"/>
                  <a:gd name="T9" fmla="*/ 341 h 341"/>
                  <a:gd name="T10" fmla="*/ 29 w 143"/>
                  <a:gd name="T11" fmla="*/ 341 h 341"/>
                  <a:gd name="T12" fmla="*/ 77 w 143"/>
                  <a:gd name="T13" fmla="*/ 287 h 341"/>
                  <a:gd name="T14" fmla="*/ 113 w 143"/>
                  <a:gd name="T15" fmla="*/ 233 h 341"/>
                  <a:gd name="T16" fmla="*/ 137 w 143"/>
                  <a:gd name="T17" fmla="*/ 173 h 341"/>
                  <a:gd name="T18" fmla="*/ 143 w 143"/>
                  <a:gd name="T19" fmla="*/ 114 h 341"/>
                  <a:gd name="T20" fmla="*/ 137 w 143"/>
                  <a:gd name="T21" fmla="*/ 60 h 341"/>
                  <a:gd name="T22" fmla="*/ 119 w 143"/>
                  <a:gd name="T23" fmla="*/ 0 h 341"/>
                  <a:gd name="T24" fmla="*/ 89 w 143"/>
                  <a:gd name="T25" fmla="*/ 0 h 341"/>
                  <a:gd name="T26" fmla="*/ 113 w 143"/>
                  <a:gd name="T27" fmla="*/ 60 h 341"/>
                  <a:gd name="T28" fmla="*/ 119 w 143"/>
                  <a:gd name="T29" fmla="*/ 114 h 341"/>
                  <a:gd name="T30" fmla="*/ 119 w 143"/>
                  <a:gd name="T31" fmla="*/ 114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79" name="Полилиния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>
                  <a:gd name="T0" fmla="*/ 59 w 83"/>
                  <a:gd name="T1" fmla="*/ 90 h 90"/>
                  <a:gd name="T2" fmla="*/ 83 w 83"/>
                  <a:gd name="T3" fmla="*/ 84 h 90"/>
                  <a:gd name="T4" fmla="*/ 71 w 83"/>
                  <a:gd name="T5" fmla="*/ 60 h 90"/>
                  <a:gd name="T6" fmla="*/ 53 w 83"/>
                  <a:gd name="T7" fmla="*/ 42 h 90"/>
                  <a:gd name="T8" fmla="*/ 6 w 83"/>
                  <a:gd name="T9" fmla="*/ 0 h 90"/>
                  <a:gd name="T10" fmla="*/ 0 w 83"/>
                  <a:gd name="T11" fmla="*/ 18 h 90"/>
                  <a:gd name="T12" fmla="*/ 35 w 83"/>
                  <a:gd name="T13" fmla="*/ 48 h 90"/>
                  <a:gd name="T14" fmla="*/ 59 w 83"/>
                  <a:gd name="T15" fmla="*/ 90 h 90"/>
                  <a:gd name="T16" fmla="*/ 59 w 83"/>
                  <a:gd name="T17" fmla="*/ 9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0" name="Полилиния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>
                  <a:gd name="T0" fmla="*/ 693 w 717"/>
                  <a:gd name="T1" fmla="*/ 216 h 431"/>
                  <a:gd name="T2" fmla="*/ 687 w 717"/>
                  <a:gd name="T3" fmla="*/ 257 h 431"/>
                  <a:gd name="T4" fmla="*/ 669 w 717"/>
                  <a:gd name="T5" fmla="*/ 293 h 431"/>
                  <a:gd name="T6" fmla="*/ 633 w 717"/>
                  <a:gd name="T7" fmla="*/ 329 h 431"/>
                  <a:gd name="T8" fmla="*/ 598 w 717"/>
                  <a:gd name="T9" fmla="*/ 359 h 431"/>
                  <a:gd name="T10" fmla="*/ 544 w 717"/>
                  <a:gd name="T11" fmla="*/ 383 h 431"/>
                  <a:gd name="T12" fmla="*/ 490 w 717"/>
                  <a:gd name="T13" fmla="*/ 401 h 431"/>
                  <a:gd name="T14" fmla="*/ 424 w 717"/>
                  <a:gd name="T15" fmla="*/ 413 h 431"/>
                  <a:gd name="T16" fmla="*/ 359 w 717"/>
                  <a:gd name="T17" fmla="*/ 419 h 431"/>
                  <a:gd name="T18" fmla="*/ 293 w 717"/>
                  <a:gd name="T19" fmla="*/ 413 h 431"/>
                  <a:gd name="T20" fmla="*/ 227 w 717"/>
                  <a:gd name="T21" fmla="*/ 401 h 431"/>
                  <a:gd name="T22" fmla="*/ 173 w 717"/>
                  <a:gd name="T23" fmla="*/ 383 h 431"/>
                  <a:gd name="T24" fmla="*/ 119 w 717"/>
                  <a:gd name="T25" fmla="*/ 359 h 431"/>
                  <a:gd name="T26" fmla="*/ 84 w 717"/>
                  <a:gd name="T27" fmla="*/ 329 h 431"/>
                  <a:gd name="T28" fmla="*/ 48 w 717"/>
                  <a:gd name="T29" fmla="*/ 293 h 431"/>
                  <a:gd name="T30" fmla="*/ 30 w 717"/>
                  <a:gd name="T31" fmla="*/ 257 h 431"/>
                  <a:gd name="T32" fmla="*/ 24 w 717"/>
                  <a:gd name="T33" fmla="*/ 216 h 431"/>
                  <a:gd name="T34" fmla="*/ 30 w 717"/>
                  <a:gd name="T35" fmla="*/ 174 h 431"/>
                  <a:gd name="T36" fmla="*/ 48 w 717"/>
                  <a:gd name="T37" fmla="*/ 138 h 431"/>
                  <a:gd name="T38" fmla="*/ 84 w 717"/>
                  <a:gd name="T39" fmla="*/ 102 h 431"/>
                  <a:gd name="T40" fmla="*/ 119 w 717"/>
                  <a:gd name="T41" fmla="*/ 72 h 431"/>
                  <a:gd name="T42" fmla="*/ 173 w 717"/>
                  <a:gd name="T43" fmla="*/ 48 h 431"/>
                  <a:gd name="T44" fmla="*/ 227 w 717"/>
                  <a:gd name="T45" fmla="*/ 30 h 431"/>
                  <a:gd name="T46" fmla="*/ 293 w 717"/>
                  <a:gd name="T47" fmla="*/ 18 h 431"/>
                  <a:gd name="T48" fmla="*/ 359 w 717"/>
                  <a:gd name="T49" fmla="*/ 12 h 431"/>
                  <a:gd name="T50" fmla="*/ 418 w 717"/>
                  <a:gd name="T51" fmla="*/ 18 h 431"/>
                  <a:gd name="T52" fmla="*/ 478 w 717"/>
                  <a:gd name="T53" fmla="*/ 30 h 431"/>
                  <a:gd name="T54" fmla="*/ 532 w 717"/>
                  <a:gd name="T55" fmla="*/ 48 h 431"/>
                  <a:gd name="T56" fmla="*/ 580 w 717"/>
                  <a:gd name="T57" fmla="*/ 66 h 431"/>
                  <a:gd name="T58" fmla="*/ 586 w 717"/>
                  <a:gd name="T59" fmla="*/ 48 h 431"/>
                  <a:gd name="T60" fmla="*/ 478 w 717"/>
                  <a:gd name="T61" fmla="*/ 12 h 431"/>
                  <a:gd name="T62" fmla="*/ 418 w 717"/>
                  <a:gd name="T63" fmla="*/ 6 h 431"/>
                  <a:gd name="T64" fmla="*/ 359 w 717"/>
                  <a:gd name="T65" fmla="*/ 0 h 431"/>
                  <a:gd name="T66" fmla="*/ 287 w 717"/>
                  <a:gd name="T67" fmla="*/ 6 h 431"/>
                  <a:gd name="T68" fmla="*/ 221 w 717"/>
                  <a:gd name="T69" fmla="*/ 18 h 431"/>
                  <a:gd name="T70" fmla="*/ 161 w 717"/>
                  <a:gd name="T71" fmla="*/ 36 h 431"/>
                  <a:gd name="T72" fmla="*/ 107 w 717"/>
                  <a:gd name="T73" fmla="*/ 66 h 431"/>
                  <a:gd name="T74" fmla="*/ 60 w 717"/>
                  <a:gd name="T75" fmla="*/ 96 h 431"/>
                  <a:gd name="T76" fmla="*/ 30 w 717"/>
                  <a:gd name="T77" fmla="*/ 132 h 431"/>
                  <a:gd name="T78" fmla="*/ 6 w 717"/>
                  <a:gd name="T79" fmla="*/ 174 h 431"/>
                  <a:gd name="T80" fmla="*/ 0 w 717"/>
                  <a:gd name="T81" fmla="*/ 216 h 431"/>
                  <a:gd name="T82" fmla="*/ 6 w 717"/>
                  <a:gd name="T83" fmla="*/ 257 h 431"/>
                  <a:gd name="T84" fmla="*/ 30 w 717"/>
                  <a:gd name="T85" fmla="*/ 299 h 431"/>
                  <a:gd name="T86" fmla="*/ 60 w 717"/>
                  <a:gd name="T87" fmla="*/ 335 h 431"/>
                  <a:gd name="T88" fmla="*/ 107 w 717"/>
                  <a:gd name="T89" fmla="*/ 371 h 431"/>
                  <a:gd name="T90" fmla="*/ 161 w 717"/>
                  <a:gd name="T91" fmla="*/ 395 h 431"/>
                  <a:gd name="T92" fmla="*/ 221 w 717"/>
                  <a:gd name="T93" fmla="*/ 413 h 431"/>
                  <a:gd name="T94" fmla="*/ 287 w 717"/>
                  <a:gd name="T95" fmla="*/ 425 h 431"/>
                  <a:gd name="T96" fmla="*/ 359 w 717"/>
                  <a:gd name="T97" fmla="*/ 431 h 431"/>
                  <a:gd name="T98" fmla="*/ 430 w 717"/>
                  <a:gd name="T99" fmla="*/ 425 h 431"/>
                  <a:gd name="T100" fmla="*/ 496 w 717"/>
                  <a:gd name="T101" fmla="*/ 413 h 431"/>
                  <a:gd name="T102" fmla="*/ 562 w 717"/>
                  <a:gd name="T103" fmla="*/ 395 h 431"/>
                  <a:gd name="T104" fmla="*/ 610 w 717"/>
                  <a:gd name="T105" fmla="*/ 371 h 431"/>
                  <a:gd name="T106" fmla="*/ 657 w 717"/>
                  <a:gd name="T107" fmla="*/ 335 h 431"/>
                  <a:gd name="T108" fmla="*/ 687 w 717"/>
                  <a:gd name="T109" fmla="*/ 299 h 431"/>
                  <a:gd name="T110" fmla="*/ 711 w 717"/>
                  <a:gd name="T111" fmla="*/ 257 h 431"/>
                  <a:gd name="T112" fmla="*/ 717 w 717"/>
                  <a:gd name="T113" fmla="*/ 216 h 431"/>
                  <a:gd name="T114" fmla="*/ 717 w 717"/>
                  <a:gd name="T115" fmla="*/ 204 h 431"/>
                  <a:gd name="T116" fmla="*/ 711 w 717"/>
                  <a:gd name="T117" fmla="*/ 192 h 431"/>
                  <a:gd name="T118" fmla="*/ 687 w 717"/>
                  <a:gd name="T119" fmla="*/ 198 h 431"/>
                  <a:gd name="T120" fmla="*/ 693 w 717"/>
                  <a:gd name="T121" fmla="*/ 210 h 431"/>
                  <a:gd name="T122" fmla="*/ 693 w 717"/>
                  <a:gd name="T123" fmla="*/ 216 h 431"/>
                  <a:gd name="T124" fmla="*/ 693 w 717"/>
                  <a:gd name="T125" fmla="*/ 216 h 4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1" name="Полилиния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>
                  <a:gd name="T0" fmla="*/ 616 w 909"/>
                  <a:gd name="T1" fmla="*/ 0 h 533"/>
                  <a:gd name="T2" fmla="*/ 616 w 909"/>
                  <a:gd name="T3" fmla="*/ 18 h 533"/>
                  <a:gd name="T4" fmla="*/ 724 w 909"/>
                  <a:gd name="T5" fmla="*/ 60 h 533"/>
                  <a:gd name="T6" fmla="*/ 765 w 909"/>
                  <a:gd name="T7" fmla="*/ 84 h 533"/>
                  <a:gd name="T8" fmla="*/ 807 w 909"/>
                  <a:gd name="T9" fmla="*/ 114 h 533"/>
                  <a:gd name="T10" fmla="*/ 837 w 909"/>
                  <a:gd name="T11" fmla="*/ 144 h 533"/>
                  <a:gd name="T12" fmla="*/ 861 w 909"/>
                  <a:gd name="T13" fmla="*/ 180 h 533"/>
                  <a:gd name="T14" fmla="*/ 873 w 909"/>
                  <a:gd name="T15" fmla="*/ 216 h 533"/>
                  <a:gd name="T16" fmla="*/ 879 w 909"/>
                  <a:gd name="T17" fmla="*/ 258 h 533"/>
                  <a:gd name="T18" fmla="*/ 873 w 909"/>
                  <a:gd name="T19" fmla="*/ 311 h 533"/>
                  <a:gd name="T20" fmla="*/ 843 w 909"/>
                  <a:gd name="T21" fmla="*/ 359 h 533"/>
                  <a:gd name="T22" fmla="*/ 807 w 909"/>
                  <a:gd name="T23" fmla="*/ 401 h 533"/>
                  <a:gd name="T24" fmla="*/ 753 w 909"/>
                  <a:gd name="T25" fmla="*/ 443 h 533"/>
                  <a:gd name="T26" fmla="*/ 694 w 909"/>
                  <a:gd name="T27" fmla="*/ 473 h 533"/>
                  <a:gd name="T28" fmla="*/ 622 w 909"/>
                  <a:gd name="T29" fmla="*/ 497 h 533"/>
                  <a:gd name="T30" fmla="*/ 538 w 909"/>
                  <a:gd name="T31" fmla="*/ 509 h 533"/>
                  <a:gd name="T32" fmla="*/ 455 w 909"/>
                  <a:gd name="T33" fmla="*/ 515 h 533"/>
                  <a:gd name="T34" fmla="*/ 371 w 909"/>
                  <a:gd name="T35" fmla="*/ 509 h 533"/>
                  <a:gd name="T36" fmla="*/ 287 w 909"/>
                  <a:gd name="T37" fmla="*/ 497 h 533"/>
                  <a:gd name="T38" fmla="*/ 215 w 909"/>
                  <a:gd name="T39" fmla="*/ 473 h 533"/>
                  <a:gd name="T40" fmla="*/ 156 w 909"/>
                  <a:gd name="T41" fmla="*/ 443 h 533"/>
                  <a:gd name="T42" fmla="*/ 102 w 909"/>
                  <a:gd name="T43" fmla="*/ 401 h 533"/>
                  <a:gd name="T44" fmla="*/ 66 w 909"/>
                  <a:gd name="T45" fmla="*/ 359 h 533"/>
                  <a:gd name="T46" fmla="*/ 36 w 909"/>
                  <a:gd name="T47" fmla="*/ 311 h 533"/>
                  <a:gd name="T48" fmla="*/ 30 w 909"/>
                  <a:gd name="T49" fmla="*/ 258 h 533"/>
                  <a:gd name="T50" fmla="*/ 36 w 909"/>
                  <a:gd name="T51" fmla="*/ 222 h 533"/>
                  <a:gd name="T52" fmla="*/ 48 w 909"/>
                  <a:gd name="T53" fmla="*/ 186 h 533"/>
                  <a:gd name="T54" fmla="*/ 66 w 909"/>
                  <a:gd name="T55" fmla="*/ 156 h 533"/>
                  <a:gd name="T56" fmla="*/ 90 w 909"/>
                  <a:gd name="T57" fmla="*/ 126 h 533"/>
                  <a:gd name="T58" fmla="*/ 66 w 909"/>
                  <a:gd name="T59" fmla="*/ 114 h 533"/>
                  <a:gd name="T60" fmla="*/ 36 w 909"/>
                  <a:gd name="T61" fmla="*/ 144 h 533"/>
                  <a:gd name="T62" fmla="*/ 18 w 909"/>
                  <a:gd name="T63" fmla="*/ 180 h 533"/>
                  <a:gd name="T64" fmla="*/ 6 w 909"/>
                  <a:gd name="T65" fmla="*/ 216 h 533"/>
                  <a:gd name="T66" fmla="*/ 0 w 909"/>
                  <a:gd name="T67" fmla="*/ 258 h 533"/>
                  <a:gd name="T68" fmla="*/ 12 w 909"/>
                  <a:gd name="T69" fmla="*/ 311 h 533"/>
                  <a:gd name="T70" fmla="*/ 36 w 909"/>
                  <a:gd name="T71" fmla="*/ 365 h 533"/>
                  <a:gd name="T72" fmla="*/ 78 w 909"/>
                  <a:gd name="T73" fmla="*/ 413 h 533"/>
                  <a:gd name="T74" fmla="*/ 132 w 909"/>
                  <a:gd name="T75" fmla="*/ 449 h 533"/>
                  <a:gd name="T76" fmla="*/ 203 w 909"/>
                  <a:gd name="T77" fmla="*/ 485 h 533"/>
                  <a:gd name="T78" fmla="*/ 275 w 909"/>
                  <a:gd name="T79" fmla="*/ 509 h 533"/>
                  <a:gd name="T80" fmla="*/ 365 w 909"/>
                  <a:gd name="T81" fmla="*/ 527 h 533"/>
                  <a:gd name="T82" fmla="*/ 455 w 909"/>
                  <a:gd name="T83" fmla="*/ 533 h 533"/>
                  <a:gd name="T84" fmla="*/ 544 w 909"/>
                  <a:gd name="T85" fmla="*/ 527 h 533"/>
                  <a:gd name="T86" fmla="*/ 634 w 909"/>
                  <a:gd name="T87" fmla="*/ 509 h 533"/>
                  <a:gd name="T88" fmla="*/ 712 w 909"/>
                  <a:gd name="T89" fmla="*/ 485 h 533"/>
                  <a:gd name="T90" fmla="*/ 777 w 909"/>
                  <a:gd name="T91" fmla="*/ 449 h 533"/>
                  <a:gd name="T92" fmla="*/ 831 w 909"/>
                  <a:gd name="T93" fmla="*/ 413 h 533"/>
                  <a:gd name="T94" fmla="*/ 873 w 909"/>
                  <a:gd name="T95" fmla="*/ 365 h 533"/>
                  <a:gd name="T96" fmla="*/ 897 w 909"/>
                  <a:gd name="T97" fmla="*/ 311 h 533"/>
                  <a:gd name="T98" fmla="*/ 909 w 909"/>
                  <a:gd name="T99" fmla="*/ 258 h 533"/>
                  <a:gd name="T100" fmla="*/ 903 w 909"/>
                  <a:gd name="T101" fmla="*/ 216 h 533"/>
                  <a:gd name="T102" fmla="*/ 885 w 909"/>
                  <a:gd name="T103" fmla="*/ 174 h 533"/>
                  <a:gd name="T104" fmla="*/ 861 w 909"/>
                  <a:gd name="T105" fmla="*/ 132 h 533"/>
                  <a:gd name="T106" fmla="*/ 825 w 909"/>
                  <a:gd name="T107" fmla="*/ 102 h 533"/>
                  <a:gd name="T108" fmla="*/ 783 w 909"/>
                  <a:gd name="T109" fmla="*/ 66 h 533"/>
                  <a:gd name="T110" fmla="*/ 735 w 909"/>
                  <a:gd name="T111" fmla="*/ 42 h 533"/>
                  <a:gd name="T112" fmla="*/ 616 w 909"/>
                  <a:gd name="T113" fmla="*/ 0 h 533"/>
                  <a:gd name="T114" fmla="*/ 616 w 909"/>
                  <a:gd name="T115" fmla="*/ 0 h 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2" name="Полилиния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>
                  <a:gd name="T0" fmla="*/ 240 w 365"/>
                  <a:gd name="T1" fmla="*/ 18 h 66"/>
                  <a:gd name="T2" fmla="*/ 299 w 365"/>
                  <a:gd name="T3" fmla="*/ 24 h 66"/>
                  <a:gd name="T4" fmla="*/ 359 w 365"/>
                  <a:gd name="T5" fmla="*/ 30 h 66"/>
                  <a:gd name="T6" fmla="*/ 365 w 365"/>
                  <a:gd name="T7" fmla="*/ 12 h 66"/>
                  <a:gd name="T8" fmla="*/ 305 w 365"/>
                  <a:gd name="T9" fmla="*/ 6 h 66"/>
                  <a:gd name="T10" fmla="*/ 240 w 365"/>
                  <a:gd name="T11" fmla="*/ 0 h 66"/>
                  <a:gd name="T12" fmla="*/ 174 w 365"/>
                  <a:gd name="T13" fmla="*/ 6 h 66"/>
                  <a:gd name="T14" fmla="*/ 114 w 365"/>
                  <a:gd name="T15" fmla="*/ 12 h 66"/>
                  <a:gd name="T16" fmla="*/ 0 w 365"/>
                  <a:gd name="T17" fmla="*/ 42 h 66"/>
                  <a:gd name="T18" fmla="*/ 0 w 365"/>
                  <a:gd name="T19" fmla="*/ 66 h 66"/>
                  <a:gd name="T20" fmla="*/ 54 w 365"/>
                  <a:gd name="T21" fmla="*/ 48 h 66"/>
                  <a:gd name="T22" fmla="*/ 114 w 365"/>
                  <a:gd name="T23" fmla="*/ 30 h 66"/>
                  <a:gd name="T24" fmla="*/ 174 w 365"/>
                  <a:gd name="T25" fmla="*/ 24 h 66"/>
                  <a:gd name="T26" fmla="*/ 240 w 365"/>
                  <a:gd name="T27" fmla="*/ 18 h 66"/>
                  <a:gd name="T28" fmla="*/ 240 w 365"/>
                  <a:gd name="T29" fmla="*/ 1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3" name="Полилиния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>
                  <a:gd name="T0" fmla="*/ 66 w 66"/>
                  <a:gd name="T1" fmla="*/ 18 h 48"/>
                  <a:gd name="T2" fmla="*/ 48 w 66"/>
                  <a:gd name="T3" fmla="*/ 0 h 48"/>
                  <a:gd name="T4" fmla="*/ 24 w 66"/>
                  <a:gd name="T5" fmla="*/ 12 h 48"/>
                  <a:gd name="T6" fmla="*/ 0 w 66"/>
                  <a:gd name="T7" fmla="*/ 30 h 48"/>
                  <a:gd name="T8" fmla="*/ 12 w 66"/>
                  <a:gd name="T9" fmla="*/ 48 h 48"/>
                  <a:gd name="T10" fmla="*/ 42 w 66"/>
                  <a:gd name="T11" fmla="*/ 30 h 48"/>
                  <a:gd name="T12" fmla="*/ 66 w 66"/>
                  <a:gd name="T13" fmla="*/ 18 h 48"/>
                  <a:gd name="T14" fmla="*/ 66 w 66"/>
                  <a:gd name="T15" fmla="*/ 1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4" name="Овал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5" name="Овал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6" name="Овал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7" name="Овал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8" name="Овал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89" name="Овал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  <p:grpSp>
          <p:nvGrpSpPr>
            <p:cNvPr id="14390" name="Группа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4391" name="Полилиния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>
                  <a:gd name="T0" fmla="*/ 209 w 382"/>
                  <a:gd name="T1" fmla="*/ 96 h 96"/>
                  <a:gd name="T2" fmla="*/ 143 w 382"/>
                  <a:gd name="T3" fmla="*/ 90 h 96"/>
                  <a:gd name="T4" fmla="*/ 83 w 382"/>
                  <a:gd name="T5" fmla="*/ 66 h 96"/>
                  <a:gd name="T6" fmla="*/ 35 w 382"/>
                  <a:gd name="T7" fmla="*/ 36 h 96"/>
                  <a:gd name="T8" fmla="*/ 6 w 382"/>
                  <a:gd name="T9" fmla="*/ 0 h 96"/>
                  <a:gd name="T10" fmla="*/ 0 w 382"/>
                  <a:gd name="T11" fmla="*/ 6 h 96"/>
                  <a:gd name="T12" fmla="*/ 29 w 382"/>
                  <a:gd name="T13" fmla="*/ 42 h 96"/>
                  <a:gd name="T14" fmla="*/ 77 w 382"/>
                  <a:gd name="T15" fmla="*/ 72 h 96"/>
                  <a:gd name="T16" fmla="*/ 137 w 382"/>
                  <a:gd name="T17" fmla="*/ 90 h 96"/>
                  <a:gd name="T18" fmla="*/ 209 w 382"/>
                  <a:gd name="T19" fmla="*/ 96 h 96"/>
                  <a:gd name="T20" fmla="*/ 263 w 382"/>
                  <a:gd name="T21" fmla="*/ 90 h 96"/>
                  <a:gd name="T22" fmla="*/ 311 w 382"/>
                  <a:gd name="T23" fmla="*/ 84 h 96"/>
                  <a:gd name="T24" fmla="*/ 352 w 382"/>
                  <a:gd name="T25" fmla="*/ 66 h 96"/>
                  <a:gd name="T26" fmla="*/ 382 w 382"/>
                  <a:gd name="T27" fmla="*/ 42 h 96"/>
                  <a:gd name="T28" fmla="*/ 376 w 382"/>
                  <a:gd name="T29" fmla="*/ 42 h 96"/>
                  <a:gd name="T30" fmla="*/ 346 w 382"/>
                  <a:gd name="T31" fmla="*/ 66 h 96"/>
                  <a:gd name="T32" fmla="*/ 305 w 382"/>
                  <a:gd name="T33" fmla="*/ 78 h 96"/>
                  <a:gd name="T34" fmla="*/ 263 w 382"/>
                  <a:gd name="T35" fmla="*/ 90 h 96"/>
                  <a:gd name="T36" fmla="*/ 209 w 382"/>
                  <a:gd name="T37" fmla="*/ 96 h 96"/>
                  <a:gd name="T38" fmla="*/ 209 w 382"/>
                  <a:gd name="T39" fmla="*/ 96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2" name="Полилиния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>
                  <a:gd name="T0" fmla="*/ 174 w 258"/>
                  <a:gd name="T1" fmla="*/ 0 h 54"/>
                  <a:gd name="T2" fmla="*/ 216 w 258"/>
                  <a:gd name="T3" fmla="*/ 6 h 54"/>
                  <a:gd name="T4" fmla="*/ 258 w 258"/>
                  <a:gd name="T5" fmla="*/ 12 h 54"/>
                  <a:gd name="T6" fmla="*/ 252 w 258"/>
                  <a:gd name="T7" fmla="*/ 6 h 54"/>
                  <a:gd name="T8" fmla="*/ 216 w 258"/>
                  <a:gd name="T9" fmla="*/ 0 h 54"/>
                  <a:gd name="T10" fmla="*/ 174 w 258"/>
                  <a:gd name="T11" fmla="*/ 0 h 54"/>
                  <a:gd name="T12" fmla="*/ 120 w 258"/>
                  <a:gd name="T13" fmla="*/ 6 h 54"/>
                  <a:gd name="T14" fmla="*/ 78 w 258"/>
                  <a:gd name="T15" fmla="*/ 12 h 54"/>
                  <a:gd name="T16" fmla="*/ 36 w 258"/>
                  <a:gd name="T17" fmla="*/ 30 h 54"/>
                  <a:gd name="T18" fmla="*/ 0 w 258"/>
                  <a:gd name="T19" fmla="*/ 48 h 54"/>
                  <a:gd name="T20" fmla="*/ 6 w 258"/>
                  <a:gd name="T21" fmla="*/ 54 h 54"/>
                  <a:gd name="T22" fmla="*/ 36 w 258"/>
                  <a:gd name="T23" fmla="*/ 36 h 54"/>
                  <a:gd name="T24" fmla="*/ 78 w 258"/>
                  <a:gd name="T25" fmla="*/ 18 h 54"/>
                  <a:gd name="T26" fmla="*/ 120 w 258"/>
                  <a:gd name="T27" fmla="*/ 6 h 54"/>
                  <a:gd name="T28" fmla="*/ 174 w 258"/>
                  <a:gd name="T29" fmla="*/ 0 h 54"/>
                  <a:gd name="T30" fmla="*/ 174 w 258"/>
                  <a:gd name="T3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3" name="Полилиния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>
                  <a:gd name="T0" fmla="*/ 54 w 60"/>
                  <a:gd name="T1" fmla="*/ 90 h 156"/>
                  <a:gd name="T2" fmla="*/ 48 w 60"/>
                  <a:gd name="T3" fmla="*/ 126 h 156"/>
                  <a:gd name="T4" fmla="*/ 24 w 60"/>
                  <a:gd name="T5" fmla="*/ 156 h 156"/>
                  <a:gd name="T6" fmla="*/ 30 w 60"/>
                  <a:gd name="T7" fmla="*/ 156 h 156"/>
                  <a:gd name="T8" fmla="*/ 54 w 60"/>
                  <a:gd name="T9" fmla="*/ 126 h 156"/>
                  <a:gd name="T10" fmla="*/ 60 w 60"/>
                  <a:gd name="T11" fmla="*/ 90 h 156"/>
                  <a:gd name="T12" fmla="*/ 54 w 60"/>
                  <a:gd name="T13" fmla="*/ 66 h 156"/>
                  <a:gd name="T14" fmla="*/ 48 w 60"/>
                  <a:gd name="T15" fmla="*/ 42 h 156"/>
                  <a:gd name="T16" fmla="*/ 30 w 60"/>
                  <a:gd name="T17" fmla="*/ 18 h 156"/>
                  <a:gd name="T18" fmla="*/ 6 w 60"/>
                  <a:gd name="T19" fmla="*/ 0 h 156"/>
                  <a:gd name="T20" fmla="*/ 0 w 60"/>
                  <a:gd name="T21" fmla="*/ 6 h 156"/>
                  <a:gd name="T22" fmla="*/ 24 w 60"/>
                  <a:gd name="T23" fmla="*/ 24 h 156"/>
                  <a:gd name="T24" fmla="*/ 42 w 60"/>
                  <a:gd name="T25" fmla="*/ 42 h 156"/>
                  <a:gd name="T26" fmla="*/ 48 w 60"/>
                  <a:gd name="T27" fmla="*/ 66 h 156"/>
                  <a:gd name="T28" fmla="*/ 54 w 60"/>
                  <a:gd name="T29" fmla="*/ 90 h 156"/>
                  <a:gd name="T30" fmla="*/ 54 w 60"/>
                  <a:gd name="T31" fmla="*/ 90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4" name="Полилиния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>
                  <a:gd name="T0" fmla="*/ 114 w 192"/>
                  <a:gd name="T1" fmla="*/ 12 h 18"/>
                  <a:gd name="T2" fmla="*/ 72 w 192"/>
                  <a:gd name="T3" fmla="*/ 6 h 18"/>
                  <a:gd name="T4" fmla="*/ 30 w 192"/>
                  <a:gd name="T5" fmla="*/ 0 h 18"/>
                  <a:gd name="T6" fmla="*/ 0 w 192"/>
                  <a:gd name="T7" fmla="*/ 0 h 18"/>
                  <a:gd name="T8" fmla="*/ 54 w 192"/>
                  <a:gd name="T9" fmla="*/ 12 h 18"/>
                  <a:gd name="T10" fmla="*/ 114 w 192"/>
                  <a:gd name="T11" fmla="*/ 18 h 18"/>
                  <a:gd name="T12" fmla="*/ 156 w 192"/>
                  <a:gd name="T13" fmla="*/ 18 h 18"/>
                  <a:gd name="T14" fmla="*/ 192 w 192"/>
                  <a:gd name="T15" fmla="*/ 12 h 18"/>
                  <a:gd name="T16" fmla="*/ 186 w 192"/>
                  <a:gd name="T17" fmla="*/ 0 h 18"/>
                  <a:gd name="T18" fmla="*/ 150 w 192"/>
                  <a:gd name="T19" fmla="*/ 6 h 18"/>
                  <a:gd name="T20" fmla="*/ 114 w 192"/>
                  <a:gd name="T21" fmla="*/ 12 h 18"/>
                  <a:gd name="T22" fmla="*/ 114 w 192"/>
                  <a:gd name="T2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5" name="Полилиния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>
                  <a:gd name="T0" fmla="*/ 11 w 161"/>
                  <a:gd name="T1" fmla="*/ 114 h 186"/>
                  <a:gd name="T2" fmla="*/ 17 w 161"/>
                  <a:gd name="T3" fmla="*/ 96 h 186"/>
                  <a:gd name="T4" fmla="*/ 23 w 161"/>
                  <a:gd name="T5" fmla="*/ 78 h 186"/>
                  <a:gd name="T6" fmla="*/ 53 w 161"/>
                  <a:gd name="T7" fmla="*/ 42 h 186"/>
                  <a:gd name="T8" fmla="*/ 101 w 161"/>
                  <a:gd name="T9" fmla="*/ 18 h 186"/>
                  <a:gd name="T10" fmla="*/ 155 w 161"/>
                  <a:gd name="T11" fmla="*/ 6 h 186"/>
                  <a:gd name="T12" fmla="*/ 161 w 161"/>
                  <a:gd name="T13" fmla="*/ 0 h 186"/>
                  <a:gd name="T14" fmla="*/ 95 w 161"/>
                  <a:gd name="T15" fmla="*/ 12 h 186"/>
                  <a:gd name="T16" fmla="*/ 47 w 161"/>
                  <a:gd name="T17" fmla="*/ 36 h 186"/>
                  <a:gd name="T18" fmla="*/ 11 w 161"/>
                  <a:gd name="T19" fmla="*/ 72 h 186"/>
                  <a:gd name="T20" fmla="*/ 5 w 161"/>
                  <a:gd name="T21" fmla="*/ 90 h 186"/>
                  <a:gd name="T22" fmla="*/ 0 w 161"/>
                  <a:gd name="T23" fmla="*/ 114 h 186"/>
                  <a:gd name="T24" fmla="*/ 11 w 161"/>
                  <a:gd name="T25" fmla="*/ 150 h 186"/>
                  <a:gd name="T26" fmla="*/ 23 w 161"/>
                  <a:gd name="T27" fmla="*/ 168 h 186"/>
                  <a:gd name="T28" fmla="*/ 41 w 161"/>
                  <a:gd name="T29" fmla="*/ 186 h 186"/>
                  <a:gd name="T30" fmla="*/ 65 w 161"/>
                  <a:gd name="T31" fmla="*/ 186 h 186"/>
                  <a:gd name="T32" fmla="*/ 41 w 161"/>
                  <a:gd name="T33" fmla="*/ 168 h 186"/>
                  <a:gd name="T34" fmla="*/ 23 w 161"/>
                  <a:gd name="T35" fmla="*/ 150 h 186"/>
                  <a:gd name="T36" fmla="*/ 17 w 161"/>
                  <a:gd name="T37" fmla="*/ 132 h 186"/>
                  <a:gd name="T38" fmla="*/ 11 w 161"/>
                  <a:gd name="T39" fmla="*/ 114 h 186"/>
                  <a:gd name="T40" fmla="*/ 11 w 161"/>
                  <a:gd name="T41" fmla="*/ 114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6" name="Полилиния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>
                  <a:gd name="T0" fmla="*/ 0 w 185"/>
                  <a:gd name="T1" fmla="*/ 6 h 210"/>
                  <a:gd name="T2" fmla="*/ 66 w 185"/>
                  <a:gd name="T3" fmla="*/ 12 h 210"/>
                  <a:gd name="T4" fmla="*/ 119 w 185"/>
                  <a:gd name="T5" fmla="*/ 36 h 210"/>
                  <a:gd name="T6" fmla="*/ 155 w 185"/>
                  <a:gd name="T7" fmla="*/ 72 h 210"/>
                  <a:gd name="T8" fmla="*/ 161 w 185"/>
                  <a:gd name="T9" fmla="*/ 90 h 210"/>
                  <a:gd name="T10" fmla="*/ 167 w 185"/>
                  <a:gd name="T11" fmla="*/ 114 h 210"/>
                  <a:gd name="T12" fmla="*/ 161 w 185"/>
                  <a:gd name="T13" fmla="*/ 138 h 210"/>
                  <a:gd name="T14" fmla="*/ 149 w 185"/>
                  <a:gd name="T15" fmla="*/ 162 h 210"/>
                  <a:gd name="T16" fmla="*/ 119 w 185"/>
                  <a:gd name="T17" fmla="*/ 180 h 210"/>
                  <a:gd name="T18" fmla="*/ 90 w 185"/>
                  <a:gd name="T19" fmla="*/ 198 h 210"/>
                  <a:gd name="T20" fmla="*/ 96 w 185"/>
                  <a:gd name="T21" fmla="*/ 210 h 210"/>
                  <a:gd name="T22" fmla="*/ 131 w 185"/>
                  <a:gd name="T23" fmla="*/ 192 h 210"/>
                  <a:gd name="T24" fmla="*/ 161 w 185"/>
                  <a:gd name="T25" fmla="*/ 168 h 210"/>
                  <a:gd name="T26" fmla="*/ 179 w 185"/>
                  <a:gd name="T27" fmla="*/ 144 h 210"/>
                  <a:gd name="T28" fmla="*/ 185 w 185"/>
                  <a:gd name="T29" fmla="*/ 114 h 210"/>
                  <a:gd name="T30" fmla="*/ 179 w 185"/>
                  <a:gd name="T31" fmla="*/ 90 h 210"/>
                  <a:gd name="T32" fmla="*/ 173 w 185"/>
                  <a:gd name="T33" fmla="*/ 66 h 210"/>
                  <a:gd name="T34" fmla="*/ 155 w 185"/>
                  <a:gd name="T35" fmla="*/ 48 h 210"/>
                  <a:gd name="T36" fmla="*/ 131 w 185"/>
                  <a:gd name="T37" fmla="*/ 30 h 210"/>
                  <a:gd name="T38" fmla="*/ 72 w 185"/>
                  <a:gd name="T39" fmla="*/ 6 h 210"/>
                  <a:gd name="T40" fmla="*/ 0 w 185"/>
                  <a:gd name="T41" fmla="*/ 0 h 210"/>
                  <a:gd name="T42" fmla="*/ 0 w 185"/>
                  <a:gd name="T43" fmla="*/ 6 h 210"/>
                  <a:gd name="T44" fmla="*/ 0 w 185"/>
                  <a:gd name="T45" fmla="*/ 6 h 210"/>
                  <a:gd name="T46" fmla="*/ 0 w 185"/>
                  <a:gd name="T47" fmla="*/ 6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397" name="Полилиния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>
                  <a:gd name="T0" fmla="*/ 150 w 299"/>
                  <a:gd name="T1" fmla="*/ 0 h 186"/>
                  <a:gd name="T2" fmla="*/ 90 w 299"/>
                  <a:gd name="T3" fmla="*/ 6 h 186"/>
                  <a:gd name="T4" fmla="*/ 42 w 299"/>
                  <a:gd name="T5" fmla="*/ 30 h 186"/>
                  <a:gd name="T6" fmla="*/ 12 w 299"/>
                  <a:gd name="T7" fmla="*/ 54 h 186"/>
                  <a:gd name="T8" fmla="*/ 6 w 299"/>
                  <a:gd name="T9" fmla="*/ 72 h 186"/>
                  <a:gd name="T10" fmla="*/ 0 w 299"/>
                  <a:gd name="T11" fmla="*/ 90 h 186"/>
                  <a:gd name="T12" fmla="*/ 6 w 299"/>
                  <a:gd name="T13" fmla="*/ 108 h 186"/>
                  <a:gd name="T14" fmla="*/ 12 w 299"/>
                  <a:gd name="T15" fmla="*/ 126 h 186"/>
                  <a:gd name="T16" fmla="*/ 42 w 299"/>
                  <a:gd name="T17" fmla="*/ 156 h 186"/>
                  <a:gd name="T18" fmla="*/ 90 w 299"/>
                  <a:gd name="T19" fmla="*/ 180 h 186"/>
                  <a:gd name="T20" fmla="*/ 150 w 299"/>
                  <a:gd name="T21" fmla="*/ 186 h 186"/>
                  <a:gd name="T22" fmla="*/ 209 w 299"/>
                  <a:gd name="T23" fmla="*/ 180 h 186"/>
                  <a:gd name="T24" fmla="*/ 257 w 299"/>
                  <a:gd name="T25" fmla="*/ 156 h 186"/>
                  <a:gd name="T26" fmla="*/ 287 w 299"/>
                  <a:gd name="T27" fmla="*/ 126 h 186"/>
                  <a:gd name="T28" fmla="*/ 299 w 299"/>
                  <a:gd name="T29" fmla="*/ 108 h 186"/>
                  <a:gd name="T30" fmla="*/ 299 w 299"/>
                  <a:gd name="T31" fmla="*/ 90 h 186"/>
                  <a:gd name="T32" fmla="*/ 299 w 299"/>
                  <a:gd name="T33" fmla="*/ 72 h 186"/>
                  <a:gd name="T34" fmla="*/ 287 w 299"/>
                  <a:gd name="T35" fmla="*/ 54 h 186"/>
                  <a:gd name="T36" fmla="*/ 257 w 299"/>
                  <a:gd name="T37" fmla="*/ 30 h 186"/>
                  <a:gd name="T38" fmla="*/ 209 w 299"/>
                  <a:gd name="T39" fmla="*/ 6 h 186"/>
                  <a:gd name="T40" fmla="*/ 150 w 299"/>
                  <a:gd name="T41" fmla="*/ 0 h 186"/>
                  <a:gd name="T42" fmla="*/ 150 w 299"/>
                  <a:gd name="T43" fmla="*/ 0 h 186"/>
                  <a:gd name="T44" fmla="*/ 150 w 299"/>
                  <a:gd name="T45" fmla="*/ 180 h 186"/>
                  <a:gd name="T46" fmla="*/ 96 w 299"/>
                  <a:gd name="T47" fmla="*/ 174 h 186"/>
                  <a:gd name="T48" fmla="*/ 48 w 299"/>
                  <a:gd name="T49" fmla="*/ 156 h 186"/>
                  <a:gd name="T50" fmla="*/ 18 w 299"/>
                  <a:gd name="T51" fmla="*/ 126 h 186"/>
                  <a:gd name="T52" fmla="*/ 12 w 299"/>
                  <a:gd name="T53" fmla="*/ 108 h 186"/>
                  <a:gd name="T54" fmla="*/ 6 w 299"/>
                  <a:gd name="T55" fmla="*/ 90 h 186"/>
                  <a:gd name="T56" fmla="*/ 12 w 299"/>
                  <a:gd name="T57" fmla="*/ 72 h 186"/>
                  <a:gd name="T58" fmla="*/ 18 w 299"/>
                  <a:gd name="T59" fmla="*/ 54 h 186"/>
                  <a:gd name="T60" fmla="*/ 48 w 299"/>
                  <a:gd name="T61" fmla="*/ 30 h 186"/>
                  <a:gd name="T62" fmla="*/ 96 w 299"/>
                  <a:gd name="T63" fmla="*/ 12 h 186"/>
                  <a:gd name="T64" fmla="*/ 150 w 299"/>
                  <a:gd name="T65" fmla="*/ 6 h 186"/>
                  <a:gd name="T66" fmla="*/ 203 w 299"/>
                  <a:gd name="T67" fmla="*/ 12 h 186"/>
                  <a:gd name="T68" fmla="*/ 251 w 299"/>
                  <a:gd name="T69" fmla="*/ 30 h 186"/>
                  <a:gd name="T70" fmla="*/ 281 w 299"/>
                  <a:gd name="T71" fmla="*/ 54 h 186"/>
                  <a:gd name="T72" fmla="*/ 293 w 299"/>
                  <a:gd name="T73" fmla="*/ 72 h 186"/>
                  <a:gd name="T74" fmla="*/ 293 w 299"/>
                  <a:gd name="T75" fmla="*/ 90 h 186"/>
                  <a:gd name="T76" fmla="*/ 293 w 299"/>
                  <a:gd name="T77" fmla="*/ 108 h 186"/>
                  <a:gd name="T78" fmla="*/ 281 w 299"/>
                  <a:gd name="T79" fmla="*/ 126 h 186"/>
                  <a:gd name="T80" fmla="*/ 251 w 299"/>
                  <a:gd name="T81" fmla="*/ 156 h 186"/>
                  <a:gd name="T82" fmla="*/ 203 w 299"/>
                  <a:gd name="T83" fmla="*/ 174 h 186"/>
                  <a:gd name="T84" fmla="*/ 150 w 299"/>
                  <a:gd name="T85" fmla="*/ 180 h 186"/>
                  <a:gd name="T86" fmla="*/ 150 w 299"/>
                  <a:gd name="T87" fmla="*/ 18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4398" name="Группа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4399" name="Овал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00" name="Овал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01" name="Овал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4402" name="Овал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sp>
        <p:nvSpPr>
          <p:cNvPr id="14403" name="Прямоуг.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4404" name="Прямоуг.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4405" name="Прямоуг.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4406" name="Прямоуг.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endParaRPr lang="ru-RU"/>
          </a:p>
        </p:txBody>
      </p:sp>
      <p:sp>
        <p:nvSpPr>
          <p:cNvPr id="14407" name="Прямоуг.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A68161F-2022-4A1E-8EFD-B6D70FFF8FC3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. 2"/>
          <p:cNvSpPr>
            <a:spLocks noGrp="1" noChangeArrowheads="1"/>
          </p:cNvSpPr>
          <p:nvPr>
            <p:ph type="ctrTitle"/>
          </p:nvPr>
        </p:nvSpPr>
        <p:spPr>
          <a:xfrm>
            <a:off x="1115617" y="908720"/>
            <a:ext cx="7704856" cy="1944216"/>
          </a:xfrm>
        </p:spPr>
        <p:txBody>
          <a:bodyPr/>
          <a:lstStyle/>
          <a:p>
            <a:r>
              <a:rPr lang="ru-RU" sz="3600" dirty="0" smtClean="0">
                <a:effectLst/>
                <a:latin typeface="Forte" pitchFamily="66" charset="0"/>
              </a:rPr>
              <a:t>Мы-умные! Мы –дружные!                  Мы-внимательные!                          Мы старательные!                                     Мы отлично учимся!                                       Все у нас получится!</a:t>
            </a:r>
            <a:endParaRPr lang="ru-RU" sz="3600" dirty="0">
              <a:effectLst/>
              <a:latin typeface="Forte" pitchFamily="66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7" descr="pt77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75656" y="0"/>
            <a:ext cx="6624736" cy="68580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sz="6600" dirty="0"/>
              <a:t>Василий Андреевич Тропинин </a:t>
            </a:r>
            <a:r>
              <a:rPr lang="ru-RU" sz="6600" dirty="0" smtClean="0"/>
              <a:t>                 (</a:t>
            </a:r>
            <a:r>
              <a:rPr lang="ru-RU" sz="6600" dirty="0"/>
              <a:t>1776-1857</a:t>
            </a:r>
            <a:r>
              <a:rPr lang="ru-RU" sz="6600" dirty="0" smtClean="0"/>
              <a:t>).</a:t>
            </a:r>
            <a:r>
              <a:rPr lang="ru-RU" sz="6600" dirty="0"/>
              <a:t/>
            </a:r>
            <a:br>
              <a:rPr lang="ru-RU" sz="66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. 2"/>
          <p:cNvSpPr>
            <a:spLocks noGrp="1" noChangeArrowheads="1"/>
          </p:cNvSpPr>
          <p:nvPr>
            <p:ph type="ctrTitle"/>
          </p:nvPr>
        </p:nvSpPr>
        <p:spPr>
          <a:xfrm>
            <a:off x="1115617" y="908720"/>
            <a:ext cx="7704856" cy="1944216"/>
          </a:xfrm>
        </p:spPr>
        <p:txBody>
          <a:bodyPr/>
          <a:lstStyle/>
          <a:p>
            <a:r>
              <a:rPr lang="ru-RU" dirty="0" smtClean="0">
                <a:effectLst/>
                <a:latin typeface="Forte" pitchFamily="66" charset="0"/>
              </a:rPr>
              <a:t> </a:t>
            </a:r>
            <a:endParaRPr lang="ru-RU" dirty="0">
              <a:effectLst/>
              <a:latin typeface="Forte" pitchFamily="66" charset="0"/>
            </a:endParaRPr>
          </a:p>
        </p:txBody>
      </p:sp>
      <p:pic>
        <p:nvPicPr>
          <p:cNvPr id="2" name="Picture 2" descr="https://media.izi.travel/406982c8-e17b-4af7-ab16-b95c29aa84bb/34e38fb1-3399-449c-9211-fac87d9b44f3_800x6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76672"/>
            <a:ext cx="5688632" cy="5976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8204489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. 2"/>
          <p:cNvSpPr>
            <a:spLocks noGrp="1" noChangeArrowheads="1"/>
          </p:cNvSpPr>
          <p:nvPr>
            <p:ph type="ctrTitle"/>
          </p:nvPr>
        </p:nvSpPr>
        <p:spPr>
          <a:xfrm>
            <a:off x="1115617" y="908720"/>
            <a:ext cx="7704856" cy="1944216"/>
          </a:xfrm>
        </p:spPr>
        <p:txBody>
          <a:bodyPr/>
          <a:lstStyle/>
          <a:p>
            <a:r>
              <a:rPr lang="ru-RU" dirty="0">
                <a:effectLst/>
                <a:latin typeface="Forte" pitchFamily="66" charset="0"/>
              </a:rPr>
              <a:t/>
            </a:r>
            <a:br>
              <a:rPr lang="ru-RU" dirty="0">
                <a:effectLst/>
                <a:latin typeface="Forte" pitchFamily="66" charset="0"/>
              </a:rPr>
            </a:br>
            <a:r>
              <a:rPr lang="ru-RU" dirty="0">
                <a:effectLst/>
                <a:latin typeface="Forte" pitchFamily="66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63655807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/>
          <a:lstStyle/>
          <a:p>
            <a:r>
              <a:rPr lang="ru-RU" dirty="0" smtClean="0"/>
              <a:t>Кружевоплетение-один из видов женского рукоделия и очень сложное ремесло.                                                   Кружево- узорчатое изделие, сплетенное из ниток.                 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7631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K:\УРОКИ\русский язык\СОЧИНЕНИЯ\Кружева\61170275_1278312468_0_3f584_18ce5885_X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1402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K:\УРОКИ\русский язык\СОЧИНЕНИЯ\Кружева\Eleckoe-kruzhev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000" y="254000"/>
            <a:ext cx="6350000" cy="635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36111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K:\УРОКИ\русский язык\СОЧИНЕНИЯ\Кружева\festival_la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4467582" cy="4924894"/>
          </a:xfrm>
          <a:prstGeom prst="rect">
            <a:avLst/>
          </a:prstGeom>
          <a:noFill/>
        </p:spPr>
      </p:pic>
      <p:pic>
        <p:nvPicPr>
          <p:cNvPr id="5123" name="Picture 3" descr="K:\УРОКИ\русский язык\СОЧИНЕНИЯ\Кружева\95538493_16204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16632"/>
            <a:ext cx="3456384" cy="65691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78685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/>
          <a:lstStyle/>
          <a:p>
            <a:r>
              <a:rPr lang="ru-RU" sz="2200" dirty="0"/>
              <a:t>На картине изображение </a:t>
            </a:r>
            <a:r>
              <a:rPr lang="ru-RU" sz="2200" dirty="0">
                <a:solidFill>
                  <a:srgbClr val="FFC000"/>
                </a:solidFill>
              </a:rPr>
              <a:t>молодая девушка</a:t>
            </a:r>
            <a:r>
              <a:rPr lang="ru-RU" sz="2200" dirty="0"/>
              <a:t>, занятая </a:t>
            </a:r>
            <a:r>
              <a:rPr lang="ru-RU" sz="2200" dirty="0">
                <a:solidFill>
                  <a:srgbClr val="FFC000"/>
                </a:solidFill>
              </a:rPr>
              <a:t>плетением кружев</a:t>
            </a:r>
            <a:r>
              <a:rPr lang="ru-RU" sz="2200" dirty="0"/>
              <a:t>. Сейчас далеко не все знают, как это делается, и что за таинственное приспособление держит в руках мастерица.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</a:p>
          <a:p>
            <a:r>
              <a:rPr lang="ru-RU" sz="2200" dirty="0">
                <a:solidFill>
                  <a:srgbClr val="FFC000"/>
                </a:solidFill>
              </a:rPr>
              <a:t>Коклюшки</a:t>
            </a:r>
            <a:r>
              <a:rPr lang="ru-RU" sz="2200" dirty="0">
                <a:solidFill>
                  <a:srgbClr val="C00000"/>
                </a:solidFill>
              </a:rPr>
              <a:t> </a:t>
            </a:r>
            <a:r>
              <a:rPr lang="ru-RU" sz="2200" dirty="0"/>
              <a:t>— так называются небольшие палочки с заострённой головкой, на которые наматываются нитки. </a:t>
            </a:r>
          </a:p>
          <a:p>
            <a:r>
              <a:rPr lang="ru-RU" sz="2200" dirty="0"/>
              <a:t>В зависимости от узора коклюшек может использоваться очень много. Их перебирают в определённой очерёдности, переплетая нитки, затем всё повторяется — так появляется узор. </a:t>
            </a:r>
          </a:p>
          <a:p>
            <a:r>
              <a:rPr lang="ru-RU" sz="2200" dirty="0"/>
              <a:t>На картине пучок коклюшек лежит на углу подставки для плетения.</a:t>
            </a:r>
          </a:p>
          <a:p>
            <a:r>
              <a:rPr lang="ru-RU" sz="2200" dirty="0">
                <a:solidFill>
                  <a:srgbClr val="FFC000"/>
                </a:solidFill>
              </a:rPr>
              <a:t>Работа</a:t>
            </a:r>
            <a:r>
              <a:rPr lang="ru-RU" sz="2200" dirty="0"/>
              <a:t> с коклюшками </a:t>
            </a:r>
            <a:r>
              <a:rPr lang="ru-RU" sz="2200" dirty="0">
                <a:solidFill>
                  <a:srgbClr val="FFC000"/>
                </a:solidFill>
              </a:rPr>
              <a:t>требует немалой сноровки </a:t>
            </a:r>
            <a:r>
              <a:rPr lang="ru-RU" sz="2200" dirty="0"/>
              <a:t>— не спутались бы нитки, не перепутать, какая коклюшка где должна быть. Во времена </a:t>
            </a:r>
            <a:r>
              <a:rPr lang="ru-RU" sz="2200" dirty="0" err="1"/>
              <a:t>Тропинина</a:t>
            </a:r>
            <a:r>
              <a:rPr lang="ru-RU" sz="2200" dirty="0"/>
              <a:t> этому ремеслу начинали учить рано. Маленькая девочка, становясь девушкой, нередко уже была высококлассной мастерицей.</a:t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400" dirty="0"/>
              <a:t/>
            </a:r>
            <a:br>
              <a:rPr lang="ru-RU" sz="2400" dirty="0"/>
            </a:b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K:\УРОКИ\русский язык\СОЧИНЕНИЯ\Кружева\lacemaki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-54767"/>
            <a:ext cx="6912767" cy="691276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Прямоуг. 2"/>
          <p:cNvSpPr>
            <a:spLocks noGrp="1" noChangeArrowheads="1"/>
          </p:cNvSpPr>
          <p:nvPr>
            <p:ph type="ctrTitle"/>
          </p:nvPr>
        </p:nvSpPr>
        <p:spPr>
          <a:xfrm>
            <a:off x="1115617" y="908720"/>
            <a:ext cx="7704856" cy="1944216"/>
          </a:xfrm>
        </p:spPr>
        <p:txBody>
          <a:bodyPr/>
          <a:lstStyle/>
          <a:p>
            <a:r>
              <a:rPr lang="ru-RU" dirty="0">
                <a:effectLst/>
                <a:latin typeface="Forte" pitchFamily="66" charset="0"/>
              </a:rPr>
              <a:t/>
            </a:r>
            <a:br>
              <a:rPr lang="ru-RU" dirty="0">
                <a:effectLst/>
                <a:latin typeface="Forte" pitchFamily="66" charset="0"/>
              </a:rPr>
            </a:br>
            <a:r>
              <a:rPr lang="ru-RU" dirty="0">
                <a:effectLst/>
                <a:latin typeface="Forte" pitchFamily="66" charset="0"/>
              </a:rPr>
              <a:t>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95906300"/>
      </p:ext>
    </p:extLst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ru-RU" dirty="0"/>
              <a:t>1. О художнике.</a:t>
            </a:r>
          </a:p>
          <a:p>
            <a:pPr marL="514350" indent="-514350">
              <a:buNone/>
            </a:pPr>
            <a:r>
              <a:rPr lang="ru-RU" dirty="0"/>
              <a:t>2. Описание картины:</a:t>
            </a:r>
          </a:p>
          <a:p>
            <a:r>
              <a:rPr lang="ru-RU" dirty="0"/>
              <a:t>Цветовое решение картины.</a:t>
            </a:r>
          </a:p>
          <a:p>
            <a:r>
              <a:rPr lang="ru-RU" dirty="0"/>
              <a:t>Лицо девушки, её волосы.</a:t>
            </a:r>
          </a:p>
          <a:p>
            <a:r>
              <a:rPr lang="ru-RU" dirty="0"/>
              <a:t>Руки труженицы.</a:t>
            </a:r>
          </a:p>
          <a:p>
            <a:r>
              <a:rPr lang="ru-RU" dirty="0"/>
              <a:t>Одежда кружевницы.</a:t>
            </a:r>
          </a:p>
          <a:p>
            <a:r>
              <a:rPr lang="ru-RU" dirty="0"/>
              <a:t>Труд мастерицы.</a:t>
            </a:r>
          </a:p>
          <a:p>
            <a:pPr>
              <a:buNone/>
            </a:pPr>
            <a:r>
              <a:rPr lang="ru-RU" dirty="0"/>
              <a:t>3. Своё отношение к картине.</a:t>
            </a:r>
          </a:p>
        </p:txBody>
      </p:sp>
    </p:spTree>
    <p:extLst>
      <p:ext uri="{BB962C8B-B14F-4D97-AF65-F5344CB8AC3E}">
        <p14:creationId xmlns:p14="http://schemas.microsoft.com/office/powerpoint/2010/main" val="27008911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/>
          <a:lstStyle/>
          <a:p>
            <a:r>
              <a:rPr lang="ru-RU" sz="2400" b="1" u="sng" dirty="0" smtClean="0"/>
              <a:t>1.</a:t>
            </a:r>
            <a:r>
              <a:rPr lang="ru-RU" sz="2400" b="1" u="sng" dirty="0" smtClean="0"/>
              <a:t>О художнике</a:t>
            </a:r>
            <a:r>
              <a:rPr lang="ru-RU" sz="2400" dirty="0" smtClean="0"/>
              <a:t>: Василий Андреевич Тропинин; художник - портретист; портреты простых людей; Женщина за рукоделием;                                       </a:t>
            </a:r>
            <a:r>
              <a:rPr lang="ru-RU" sz="2400" b="1" u="sng" dirty="0" smtClean="0"/>
              <a:t>2.Образ девушки                                                                                          </a:t>
            </a:r>
            <a:r>
              <a:rPr lang="ru-RU" sz="2400" dirty="0" smtClean="0"/>
              <a:t>*лицо: освещено, излучает тепло и умиротворение; *волосы: тёмно-каштановые</a:t>
            </a:r>
            <a:r>
              <a:rPr lang="ru-RU" sz="2400" dirty="0" smtClean="0"/>
              <a:t>;                                          * брови: густые;                                                                          *глаза: карие, выразительные; взгляд загадочный, веселый, обращен на нас;                                                        *руки: обнажены, пальцы проворные, привыкшие к труду; булавка, коклюшка                                                               * стол: белая ткань;                                                                 *труд: мастерство;                                                     *одежда: простое платье, косынка; крестьянская девушка                                                                                   </a:t>
            </a:r>
            <a:r>
              <a:rPr lang="ru-RU" sz="2400" b="1" u="sng" dirty="0" smtClean="0"/>
              <a:t>3.Колорит картины </a:t>
            </a:r>
            <a:r>
              <a:rPr lang="ru-RU" sz="2400" dirty="0" smtClean="0"/>
              <a:t>мягкий; сероватый, зеленые                                    </a:t>
            </a:r>
            <a:r>
              <a:rPr lang="ru-RU" sz="2400" b="1" u="sng" dirty="0" smtClean="0"/>
              <a:t>4 Мое отношение к картине</a:t>
            </a:r>
            <a:r>
              <a:rPr lang="ru-RU" sz="2400" dirty="0" smtClean="0"/>
              <a:t>.</a:t>
            </a:r>
            <a:endParaRPr lang="ru-RU" sz="2400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Круги">
  <a:themeElements>
    <a:clrScheme name="Круги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Круги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руги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руги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руги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133</TotalTime>
  <Words>314</Words>
  <Application>Microsoft Office PowerPoint</Application>
  <PresentationFormat>Экран (4:3)</PresentationFormat>
  <Paragraphs>21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Круги</vt:lpstr>
      <vt:lpstr>Мы-умные! Мы –дружные!                  Мы-внимательные!                          Мы старательные!                                     Мы отлично учимся!                                       Все у нас получится!</vt:lpstr>
      <vt:lpstr>Презентация PowerPoint</vt:lpstr>
      <vt:lpstr>Презентация PowerPoint</vt:lpstr>
      <vt:lpstr> 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</vt:lpstr>
      <vt:lpstr>План:</vt:lpstr>
      <vt:lpstr>Презентация PowerPoint</vt:lpstr>
    </vt:vector>
  </TitlesOfParts>
  <Company>RUSSIA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Тропинин Василий Андреевич</dc:title>
  <dc:creator>XP GAME 2008</dc:creator>
  <cp:lastModifiedBy>Пользователь Windows</cp:lastModifiedBy>
  <cp:revision>17</cp:revision>
  <dcterms:created xsi:type="dcterms:W3CDTF">2010-03-13T18:23:43Z</dcterms:created>
  <dcterms:modified xsi:type="dcterms:W3CDTF">2018-12-17T14:42:44Z</dcterms:modified>
</cp:coreProperties>
</file>