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6" r:id="rId4"/>
    <p:sldId id="288" r:id="rId5"/>
    <p:sldId id="289" r:id="rId6"/>
    <p:sldId id="290" r:id="rId7"/>
    <p:sldId id="291" r:id="rId8"/>
    <p:sldId id="292" r:id="rId9"/>
    <p:sldId id="293" r:id="rId10"/>
    <p:sldId id="294" r:id="rId11"/>
    <p:sldId id="295" r:id="rId12"/>
    <p:sldId id="287" r:id="rId13"/>
    <p:sldId id="296" r:id="rId14"/>
    <p:sldId id="297" r:id="rId15"/>
    <p:sldId id="298" r:id="rId16"/>
    <p:sldId id="307" r:id="rId17"/>
    <p:sldId id="299" r:id="rId18"/>
    <p:sldId id="300" r:id="rId19"/>
    <p:sldId id="301" r:id="rId20"/>
    <p:sldId id="303" r:id="rId21"/>
    <p:sldId id="302" r:id="rId22"/>
    <p:sldId id="304" r:id="rId23"/>
    <p:sldId id="305" r:id="rId24"/>
    <p:sldId id="306" r:id="rId25"/>
    <p:sldId id="284" r:id="rId26"/>
    <p:sldId id="285" r:id="rId2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66CCFF"/>
    <a:srgbClr val="33CC33"/>
    <a:srgbClr val="66FFFF"/>
    <a:srgbClr val="0000FF"/>
    <a:srgbClr val="66FF66"/>
    <a:srgbClr val="D6009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7" d="100"/>
          <a:sy n="147" d="100"/>
        </p:scale>
        <p:origin x="-582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CCFF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1275605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Остров Исландия</a:t>
            </a:r>
            <a:endParaRPr lang="ru-RU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6876256" y="4443958"/>
            <a:ext cx="2267744" cy="699542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1200" normalizeH="0" baseline="0" noProof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Зайцева Елена Владимировна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1200" normalizeH="0" baseline="0" noProof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учитель географии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1200" normalizeH="0" baseline="0" noProof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МБОУ г.Иркутска СОШ № 73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2367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Исландия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—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остров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северной части Атлантического океана, у Полярного круга, между Гренландией и Норвегией, принадлежит одноимённому государству.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ostrov-islandiya-na-karte-mir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851671"/>
            <a:ext cx="5177931" cy="3291829"/>
          </a:xfrm>
          <a:prstGeom prst="rect">
            <a:avLst/>
          </a:prstGeom>
        </p:spPr>
      </p:pic>
      <p:pic>
        <p:nvPicPr>
          <p:cNvPr id="4" name="Рисунок 3" descr="islandija_1_secretworlds.ru.jpg"/>
          <p:cNvPicPr>
            <a:picLocks noChangeAspect="1"/>
          </p:cNvPicPr>
          <p:nvPr/>
        </p:nvPicPr>
        <p:blipFill>
          <a:blip r:embed="rId3" cstate="print"/>
          <a:srcRect l="4753"/>
          <a:stretch>
            <a:fillRect/>
          </a:stretch>
        </p:blipFill>
        <p:spPr>
          <a:xfrm>
            <a:off x="5274090" y="1923678"/>
            <a:ext cx="3869910" cy="30963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92367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Почти вся территория острова представляет собой вулканическое плато с вершинами до 2 км,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которое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достаточно круто обрывается к океану,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образуя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тысячи фьордов. 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001_Klub_puteshestviy_Pavla_Aksenova_Islandiya_National_park_Landmannalaugar_Iceland_Foto_matehavitaliy_-_Depositphotos.jpg"/>
          <p:cNvPicPr>
            <a:picLocks noChangeAspect="1"/>
          </p:cNvPicPr>
          <p:nvPr/>
        </p:nvPicPr>
        <p:blipFill>
          <a:blip r:embed="rId2" cstate="print"/>
          <a:srcRect l="17478"/>
          <a:stretch>
            <a:fillRect/>
          </a:stretch>
        </p:blipFill>
        <p:spPr>
          <a:xfrm>
            <a:off x="0" y="1863339"/>
            <a:ext cx="4932040" cy="3280161"/>
          </a:xfrm>
          <a:prstGeom prst="rect">
            <a:avLst/>
          </a:prstGeom>
        </p:spPr>
      </p:pic>
      <p:pic>
        <p:nvPicPr>
          <p:cNvPr id="6" name="Рисунок 5" descr="island-2136037_1280-768x512.jpg"/>
          <p:cNvPicPr>
            <a:picLocks noChangeAspect="1"/>
          </p:cNvPicPr>
          <p:nvPr/>
        </p:nvPicPr>
        <p:blipFill>
          <a:blip r:embed="rId3" cstate="print"/>
          <a:srcRect l="16157"/>
          <a:stretch>
            <a:fillRect/>
          </a:stretch>
        </p:blipFill>
        <p:spPr>
          <a:xfrm>
            <a:off x="5004048" y="1851669"/>
            <a:ext cx="4139952" cy="329183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1962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Общая площадь Исландии — около 103 тыс. км²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18-е место в мире среди островов).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них 11,8 тыс. км² покрыто ледниками.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008_Klub_puteshestviy_Pavla_Aksenova_Islandiya_Icelandic_landscape_with_fjords_Foto_MennoSchaefer_-_Depositphot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7694" y="1419622"/>
            <a:ext cx="5508612" cy="296617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422017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Исландию называют «страной льдов»: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ледниками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покрыта одна десятая часть острова.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1962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Самый большой покровный ледник —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Ватнайекудль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(в переводе —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«ледник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дающий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воду»)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— располагается на юго-востоке острова.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008_Klub_puteshestviy_Pavla_Aksenova_Islandiya_Icelandic_landscape_with_fjords_Foto_MennoSchaefer_-_Depositphot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0799" y="1419622"/>
            <a:ext cx="6062402" cy="372387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19622"/>
          </a:xfrm>
        </p:spPr>
        <p:txBody>
          <a:bodyPr>
            <a:normAutofit/>
          </a:bodyPr>
          <a:lstStyle/>
          <a:p>
            <a:pPr fontAlgn="base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самый большой ледник 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Европе.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Общая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площадь ледника составляет 8,1 км²,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является около 8% всей территории Исландии. </a:t>
            </a:r>
          </a:p>
        </p:txBody>
      </p:sp>
      <p:pic>
        <p:nvPicPr>
          <p:cNvPr id="4" name="Рисунок 3" descr="sWIltU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79092" y="1419622"/>
            <a:ext cx="5585816" cy="372387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19622"/>
          </a:xfrm>
        </p:spPr>
        <p:txBody>
          <a:bodyPr>
            <a:normAutofit/>
          </a:bodyPr>
          <a:lstStyle/>
          <a:p>
            <a:pPr fontAlgn="base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Толщина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льда в среднем составляет 400 метров,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некоторых местах достигает 1100 метров.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подсчетам ученых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он содержит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3,5 тыс. км</a:t>
            </a:r>
            <a:r>
              <a:rPr lang="ru-RU" sz="2800" b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льда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lednik_vatnajjokyud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46848" y="1369273"/>
            <a:ext cx="5650305" cy="377422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19622"/>
          </a:xfrm>
        </p:spPr>
        <p:txBody>
          <a:bodyPr>
            <a:normAutofit/>
          </a:bodyPr>
          <a:lstStyle/>
          <a:p>
            <a:pPr fontAlgn="base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Едут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сюда посмотреть на знаменитые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ледяные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пещеры, где все – от пола до свода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состоит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 синего-синего или голубого льда.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Vatnajokull.Glacier.Cave_.original.1991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8122" y="1419622"/>
            <a:ext cx="7447756" cy="372387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4572000" cy="1851670"/>
          </a:xfrm>
        </p:spPr>
        <p:txBody>
          <a:bodyPr>
            <a:normAutofit/>
          </a:bodyPr>
          <a:lstStyle/>
          <a:p>
            <a:pPr fontAlgn="base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Чем меньше пузырьков воздуха во льду,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тем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он имеет более насыщенный синий цвет. 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0" y="3291830"/>
            <a:ext cx="4572000" cy="1851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Тёмно-синий лёд –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самый старый, </a:t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некоторым слоям – тысяча лет.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Рисунок 3" descr="y2kxa7jh3c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32472" y="0"/>
            <a:ext cx="4511528" cy="3381272"/>
          </a:xfrm>
          <a:prstGeom prst="rect">
            <a:avLst/>
          </a:prstGeom>
        </p:spPr>
      </p:pic>
      <p:pic>
        <p:nvPicPr>
          <p:cNvPr id="5" name="Рисунок 4" descr="y2kxa7jh3c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886998"/>
            <a:ext cx="4511528" cy="325650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4644008" cy="2139702"/>
          </a:xfrm>
        </p:spPr>
        <p:txBody>
          <a:bodyPr>
            <a:normAutofit/>
          </a:bodyPr>
          <a:lstStyle/>
          <a:p>
            <a:pPr fontAlgn="base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Эти пещеры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могут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быть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достаточно </a:t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просторными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глубокими. 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0" y="3003798"/>
            <a:ext cx="4572000" cy="2139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 fontAlgn="base">
              <a:spcBef>
                <a:spcPct val="0"/>
              </a:spcBef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Высота потолка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них может достигать 2 м, а глубина – 300м.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Рисунок 3" descr="14530517811651100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08000" y="0"/>
            <a:ext cx="4536000" cy="3022110"/>
          </a:xfrm>
          <a:prstGeom prst="rect">
            <a:avLst/>
          </a:prstGeom>
        </p:spPr>
      </p:pic>
      <p:pic>
        <p:nvPicPr>
          <p:cNvPr id="5" name="Рисунок 4" descr="14530517811651100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140173"/>
            <a:ext cx="4536000" cy="300332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1962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Другое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название – «страна вулканов».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самый большой в мире вулканический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остров, находится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разломе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литосферных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плит. </a:t>
            </a:r>
            <a:endParaRPr lang="ru-RU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3651870"/>
            <a:ext cx="9144000" cy="14916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Из-за постоянного расхождения плит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острове периодически происходят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spcBef>
                <a:spcPct val="0"/>
              </a:spcBef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извержения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вулканов и землетрясения.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9" name="Рисунок 8" descr="003_Klub_puteshestviy_Pavla_Aksenova_Islandiya_Volcanic_landscape_with_mountains_and_volcano_craters_Lakagigar_Iceland_Foto_martinm303_-_Depositphotos.jpg"/>
          <p:cNvPicPr>
            <a:picLocks noChangeAspect="1"/>
          </p:cNvPicPr>
          <p:nvPr/>
        </p:nvPicPr>
        <p:blipFill>
          <a:blip r:embed="rId2" cstate="print"/>
          <a:srcRect t="10526"/>
          <a:stretch>
            <a:fillRect/>
          </a:stretch>
        </p:blipFill>
        <p:spPr>
          <a:xfrm>
            <a:off x="323528" y="1419622"/>
            <a:ext cx="4104456" cy="2448272"/>
          </a:xfrm>
          <a:prstGeom prst="rect">
            <a:avLst/>
          </a:prstGeom>
        </p:spPr>
      </p:pic>
      <p:pic>
        <p:nvPicPr>
          <p:cNvPr id="10" name="Рисунок 9" descr="003_Klub_puteshestviy_Pavla_Aksenova_Islandiya_Volcanic_landscape_with_mountains_and_volcano_craters_Lakagigar_Iceland_Foto_martinm303_-_Depositphoto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1419622"/>
            <a:ext cx="4101199" cy="242307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0" y="3651870"/>
            <a:ext cx="9144000" cy="14916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Вулканы в Исландии пологие,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землетрясения здесь – обычное дело,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над этим «трудятся» 140 местных вулканов.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9" name="Рисунок 8" descr="003_Klub_puteshestviy_Pavla_Aksenova_Islandiya_Volcanic_landscape_with_mountains_and_volcano_craters_Lakagigar_Iceland_Foto_martinm303_-_Depositphoto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19622"/>
            <a:ext cx="4499992" cy="2423072"/>
          </a:xfrm>
          <a:prstGeom prst="rect">
            <a:avLst/>
          </a:prstGeom>
        </p:spPr>
      </p:pic>
      <p:pic>
        <p:nvPicPr>
          <p:cNvPr id="10" name="Рисунок 9" descr="003_Klub_puteshestviy_Pavla_Aksenova_Islandiya_Volcanic_landscape_with_mountains_and_volcano_craters_Lakagigar_Iceland_Foto_martinm303_-_Depositphoto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9" y="1419622"/>
            <a:ext cx="4499990" cy="242307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0" y="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Исландия — один из наиболее активных регионов вулканической деятельности на Земле.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Извержения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происходят здесь в среднем раз в пять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лет.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427984" y="1347614"/>
            <a:ext cx="471601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фтора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не только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Исландию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где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 наводнений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из-за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таяния льдов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отравленного воздуха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погибло около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25%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населения страны,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также половина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всего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поголовья скота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период 1783-1784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годов вулкан Лаки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заявил о себе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весь мир. На протяжении 8 месяцев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заливал лавой, засыпал пеплом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отравлял выбросами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серы и </a:t>
            </a:r>
          </a:p>
        </p:txBody>
      </p:sp>
      <p:pic>
        <p:nvPicPr>
          <p:cNvPr id="13" name="Рисунок 12" descr="Screenshot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563638"/>
            <a:ext cx="4499992" cy="33642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229389"/>
            <a:ext cx="4716016" cy="181588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территории острова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расположен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действующий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вулкан Гекла.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hekla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83562" y="0"/>
            <a:ext cx="4460438" cy="2787774"/>
          </a:xfrm>
          <a:prstGeom prst="rect">
            <a:avLst/>
          </a:prstGeom>
        </p:spPr>
      </p:pic>
      <p:pic>
        <p:nvPicPr>
          <p:cNvPr id="4" name="Рисунок 3" descr="hekla_1.jpg"/>
          <p:cNvPicPr>
            <a:picLocks noChangeAspect="1"/>
          </p:cNvPicPr>
          <p:nvPr/>
        </p:nvPicPr>
        <p:blipFill>
          <a:blip r:embed="rId3" cstate="print"/>
          <a:srcRect t="20411"/>
          <a:stretch>
            <a:fillRect/>
          </a:stretch>
        </p:blipFill>
        <p:spPr>
          <a:xfrm>
            <a:off x="4687785" y="2859782"/>
            <a:ext cx="4456215" cy="2283718"/>
          </a:xfrm>
          <a:prstGeom prst="rect">
            <a:avLst/>
          </a:prstGeom>
        </p:spPr>
      </p:pic>
      <p:pic>
        <p:nvPicPr>
          <p:cNvPr id="5" name="Рисунок 4" descr="hekla_1.jpg"/>
          <p:cNvPicPr>
            <a:picLocks noChangeAspect="1"/>
          </p:cNvPicPr>
          <p:nvPr/>
        </p:nvPicPr>
        <p:blipFill>
          <a:blip r:embed="rId4" cstate="print"/>
          <a:srcRect t="1658"/>
          <a:stretch>
            <a:fillRect/>
          </a:stretch>
        </p:blipFill>
        <p:spPr>
          <a:xfrm>
            <a:off x="-1" y="2139702"/>
            <a:ext cx="4655273" cy="300379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13849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Пар, который образуется от взаимодействия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вулканов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ледников вырывается на поверхность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виде гейзеров.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758505"/>
            <a:ext cx="9144000" cy="13849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Гейзеры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– визитная карточка страны.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Даже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название столицы Исландии – Рейкьявик – переводится как «дымящаяся бухта».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islandia-tury-k-prazdnikam-i-na-shkolnye-kanikuly-tur-14510467277256_w990h1000-e14986566717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347614"/>
            <a:ext cx="4140000" cy="2508329"/>
          </a:xfrm>
          <a:prstGeom prst="rect">
            <a:avLst/>
          </a:prstGeom>
        </p:spPr>
      </p:pic>
      <p:pic>
        <p:nvPicPr>
          <p:cNvPr id="8" name="Рисунок 7" descr="islandia-tury-k-prazdnikam-i-na-shkolnye-kanikuly-tur-14510467277256_w990h1000-e1498656671760.jpg"/>
          <p:cNvPicPr>
            <a:picLocks noChangeAspect="1"/>
          </p:cNvPicPr>
          <p:nvPr/>
        </p:nvPicPr>
        <p:blipFill>
          <a:blip r:embed="rId3" cstate="print"/>
          <a:srcRect b="9128"/>
          <a:stretch>
            <a:fillRect/>
          </a:stretch>
        </p:blipFill>
        <p:spPr>
          <a:xfrm>
            <a:off x="4644008" y="1347614"/>
            <a:ext cx="4176464" cy="252028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160169"/>
            <a:ext cx="9144000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Наиболее крупные озёра: 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973949"/>
            <a:ext cx="4572000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Торисватн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(водохранилище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islandia-tury-k-prazdnikam-i-na-shkolnye-kanikuly-tur-14510467277256_w990h1000-e1498656671760.jpg"/>
          <p:cNvPicPr>
            <a:picLocks noChangeAspect="1"/>
          </p:cNvPicPr>
          <p:nvPr/>
        </p:nvPicPr>
        <p:blipFill>
          <a:blip r:embed="rId2" cstate="print"/>
          <a:srcRect t="10788"/>
          <a:stretch>
            <a:fillRect/>
          </a:stretch>
        </p:blipFill>
        <p:spPr>
          <a:xfrm>
            <a:off x="0" y="771550"/>
            <a:ext cx="4536000" cy="3025061"/>
          </a:xfrm>
          <a:prstGeom prst="rect">
            <a:avLst/>
          </a:prstGeom>
        </p:spPr>
      </p:pic>
      <p:pic>
        <p:nvPicPr>
          <p:cNvPr id="8" name="Рисунок 7" descr="islandia-tury-k-prazdnikam-i-na-shkolnye-kanikuly-tur-14510467277256_w990h1000-e14986566717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08000" y="771550"/>
            <a:ext cx="4536000" cy="302034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571999" y="4155926"/>
            <a:ext cx="45720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Тингвадлаватн</a:t>
            </a:r>
            <a:endParaRPr lang="ru-RU" sz="28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81135"/>
            <a:ext cx="4572000" cy="181588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Природные зоны Исландии наиболее близки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тундре и арктической пустыне.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44008" y="3255826"/>
            <a:ext cx="4499992" cy="13849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Здесь почти нет деревьев: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их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вырубили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предыдущие века.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nature-3932489_960_7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2067694"/>
            <a:ext cx="4628172" cy="3075806"/>
          </a:xfrm>
          <a:prstGeom prst="rect">
            <a:avLst/>
          </a:prstGeom>
        </p:spPr>
      </p:pic>
      <p:pic>
        <p:nvPicPr>
          <p:cNvPr id="10" name="Рисунок 9" descr="Screenshot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44095" y="0"/>
            <a:ext cx="4399904" cy="293179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102147"/>
            <a:ext cx="4572000" cy="224676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Леса в Исландии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большая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редкость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Лишь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1% от всей территории страны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растут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деревья.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44008" y="2034957"/>
            <a:ext cx="4499992" cy="310854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Большая их часть –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это берёзы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но березы немного необычные. Сильные ветра влияют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них, прогибая стволы, и вынуждая их расти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под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большим наклоном.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nature-3932489_960_720.jpg"/>
          <p:cNvPicPr>
            <a:picLocks noChangeAspect="1"/>
          </p:cNvPicPr>
          <p:nvPr/>
        </p:nvPicPr>
        <p:blipFill>
          <a:blip r:embed="rId2" cstate="print"/>
          <a:srcRect b="20456"/>
          <a:stretch>
            <a:fillRect/>
          </a:stretch>
        </p:blipFill>
        <p:spPr>
          <a:xfrm>
            <a:off x="107504" y="2431622"/>
            <a:ext cx="4572000" cy="2711878"/>
          </a:xfrm>
          <a:prstGeom prst="rect">
            <a:avLst/>
          </a:prstGeom>
        </p:spPr>
      </p:pic>
      <p:pic>
        <p:nvPicPr>
          <p:cNvPr id="7" name="Рисунок 6" descr="priroda-islandi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32040" y="0"/>
            <a:ext cx="3802787" cy="213970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4572000" cy="267765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период заселения территории Исландии людьми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песец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являлся единственным животным, обитавшим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данных землях.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2465844"/>
            <a:ext cx="4572000" cy="267765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Впоследствии 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территорию острова были завезены олени. Произошло данное событие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конце XVIII века. 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 descr="15013612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32040" y="0"/>
            <a:ext cx="3888432" cy="2592288"/>
          </a:xfrm>
          <a:prstGeom prst="rect">
            <a:avLst/>
          </a:prstGeom>
        </p:spPr>
      </p:pic>
      <p:pic>
        <p:nvPicPr>
          <p:cNvPr id="8" name="Рисунок 7" descr="01-Egilsstadir.jpg"/>
          <p:cNvPicPr>
            <a:picLocks noChangeAspect="1"/>
          </p:cNvPicPr>
          <p:nvPr/>
        </p:nvPicPr>
        <p:blipFill>
          <a:blip r:embed="rId3" cstate="print"/>
          <a:srcRect l="12988"/>
          <a:stretch>
            <a:fillRect/>
          </a:stretch>
        </p:blipFill>
        <p:spPr>
          <a:xfrm>
            <a:off x="0" y="2661592"/>
            <a:ext cx="4925136" cy="248190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5148064" cy="181588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Также с материка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остров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попали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мелкие животные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грызуны: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норки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крысы,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мыши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лисы.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norka_16_21081131-600x4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795128"/>
            <a:ext cx="4464496" cy="3348372"/>
          </a:xfrm>
          <a:prstGeom prst="rect">
            <a:avLst/>
          </a:prstGeom>
        </p:spPr>
      </p:pic>
      <p:pic>
        <p:nvPicPr>
          <p:cNvPr id="6" name="Рисунок 5" descr="image_5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0"/>
            <a:ext cx="4068000" cy="2678099"/>
          </a:xfrm>
          <a:prstGeom prst="rect">
            <a:avLst/>
          </a:prstGeom>
        </p:spPr>
      </p:pic>
      <p:pic>
        <p:nvPicPr>
          <p:cNvPr id="7" name="Рисунок 6" descr="image_53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6000" y="2784060"/>
            <a:ext cx="4068000" cy="235944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4572000" cy="267765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Примерно в это же время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нуждах местного населения на земли островного государства попали коровы,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овцы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лошади.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3219822"/>
            <a:ext cx="4572000" cy="181588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Их разводят и держат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качестве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домашнего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хозяйства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 сегодняшний день.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creenshot_1.jpg"/>
          <p:cNvPicPr>
            <a:picLocks noChangeAspect="1"/>
          </p:cNvPicPr>
          <p:nvPr/>
        </p:nvPicPr>
        <p:blipFill>
          <a:blip r:embed="rId2" cstate="print"/>
          <a:srcRect r="2305"/>
          <a:stretch>
            <a:fillRect/>
          </a:stretch>
        </p:blipFill>
        <p:spPr>
          <a:xfrm>
            <a:off x="4499992" y="123478"/>
            <a:ext cx="4556836" cy="3075806"/>
          </a:xfrm>
          <a:prstGeom prst="rect">
            <a:avLst/>
          </a:prstGeom>
        </p:spPr>
      </p:pic>
      <p:pic>
        <p:nvPicPr>
          <p:cNvPr id="6" name="Рисунок 5" descr="iceland_-_icelandic_horses_-_hu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2632208"/>
            <a:ext cx="4283968" cy="251129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Большим видовым разнообразием отличается мир птиц Исландии. Всего насчитывается около 80 видов.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758505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 территории страны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можно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встретить: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гусей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лебедей, водоплавающих уток,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крачек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тупиков, чаек и т.д.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d0af5512e0e4e27501c06483ef49f219.JPG"/>
          <p:cNvPicPr>
            <a:picLocks noChangeAspect="1"/>
          </p:cNvPicPr>
          <p:nvPr/>
        </p:nvPicPr>
        <p:blipFill>
          <a:blip r:embed="rId2" cstate="print"/>
          <a:srcRect r="3857"/>
          <a:stretch>
            <a:fillRect/>
          </a:stretch>
        </p:blipFill>
        <p:spPr>
          <a:xfrm>
            <a:off x="0" y="915566"/>
            <a:ext cx="4499992" cy="2952750"/>
          </a:xfrm>
          <a:prstGeom prst="rect">
            <a:avLst/>
          </a:prstGeom>
        </p:spPr>
      </p:pic>
      <p:pic>
        <p:nvPicPr>
          <p:cNvPr id="6" name="Рисунок 5" descr="d0af5512e0e4e27501c06483ef49f2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96681" y="915566"/>
            <a:ext cx="4429125" cy="29527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13849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 водах у берегов водятся киты и тюлени двух видов. Также имеется в Исландии множество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видов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рыб, речных и морских.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758505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Форель,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лосось,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треска, палтус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пикша, морской окунь.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Богаты воды и морепродуктами,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например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, креветками.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f8a627b2bdb95277027c7976ff38bcc0.JPG"/>
          <p:cNvPicPr>
            <a:picLocks noChangeAspect="1"/>
          </p:cNvPicPr>
          <p:nvPr/>
        </p:nvPicPr>
        <p:blipFill>
          <a:blip r:embed="rId2" cstate="print"/>
          <a:srcRect r="7246"/>
          <a:stretch>
            <a:fillRect/>
          </a:stretch>
        </p:blipFill>
        <p:spPr>
          <a:xfrm>
            <a:off x="0" y="1347614"/>
            <a:ext cx="4536000" cy="2494142"/>
          </a:xfrm>
          <a:prstGeom prst="rect">
            <a:avLst/>
          </a:prstGeom>
        </p:spPr>
      </p:pic>
      <p:pic>
        <p:nvPicPr>
          <p:cNvPr id="6" name="Рисунок 5" descr="f8a627b2bdb95277027c7976ff38bcc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286" y="1347614"/>
            <a:ext cx="4401427" cy="249414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-1"/>
            <a:ext cx="9144000" cy="138499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Имеются в Исландии и насекомые,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заметить их во время прогулок по острову, практически невозможно.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189393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Прячась от сильных ветров, 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они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обитают в укромных местах.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Screenshot_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19622"/>
            <a:ext cx="4355976" cy="2843078"/>
          </a:xfrm>
          <a:prstGeom prst="rect">
            <a:avLst/>
          </a:prstGeom>
        </p:spPr>
      </p:pic>
      <p:pic>
        <p:nvPicPr>
          <p:cNvPr id="6" name="Рисунок 5" descr="Screenshot_1.png"/>
          <p:cNvPicPr>
            <a:picLocks noChangeAspect="1"/>
          </p:cNvPicPr>
          <p:nvPr/>
        </p:nvPicPr>
        <p:blipFill>
          <a:blip r:embed="rId3" cstate="print"/>
          <a:srcRect l="8393"/>
          <a:stretch>
            <a:fillRect/>
          </a:stretch>
        </p:blipFill>
        <p:spPr>
          <a:xfrm>
            <a:off x="4427984" y="1419621"/>
            <a:ext cx="4716016" cy="285202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131840" y="2571750"/>
            <a:ext cx="6012160" cy="203422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scadeUp">
              <a:avLst/>
            </a:prstTxWarp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Спасибо за внимание! 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"/>
            <a:ext cx="9144000" cy="1869669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Источники:</a:t>
            </a:r>
            <a:r>
              <a:rPr lang="ru-RU" sz="2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https://ru.wikipedia.org/wiki</a:t>
            </a:r>
            <a:r>
              <a:rPr lang="en-US" sz="1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http://severnyestrany.ru/islandiya/islandiya</a:t>
            </a:r>
            <a:r>
              <a:rPr lang="en-US" sz="1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en-US" sz="1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29palms.ru/index.php?link=iceland-island</a:t>
            </a:r>
            <a:r>
              <a:rPr lang="ru-RU" sz="1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https://</a:t>
            </a:r>
            <a:r>
              <a:rPr lang="ru-RU" sz="1700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сезоны-года.рф</a:t>
            </a:r>
            <a:r>
              <a:rPr lang="ru-RU" sz="1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/природа%20Исландии.</a:t>
            </a:r>
            <a:r>
              <a:rPr lang="en-US" sz="17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html</a:t>
            </a:r>
            <a:endParaRPr lang="ru-RU" sz="17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</TotalTime>
  <Words>507</Words>
  <Application>Microsoft Office PowerPoint</Application>
  <PresentationFormat>Экран (16:9)</PresentationFormat>
  <Paragraphs>92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Остров Исландия</vt:lpstr>
      <vt:lpstr>Исландия —  остров в северной части Атлантического океана, у Полярного круга, между Гренландией и Норвегией, принадлежит одноимённому государству.</vt:lpstr>
      <vt:lpstr>Почти вся территория острова представляет собой вулканическое плато с вершинами до 2 км,  которое достаточно круто обрывается к океану,  образуя тысячи фьордов. </vt:lpstr>
      <vt:lpstr>Общая площадь Исландии — около 103 тыс. км²  (18-е место в мире среди островов).  Из них 11,8 тыс. км² покрыто ледниками.</vt:lpstr>
      <vt:lpstr>Самый большой покровный ледник —  Ватнайекудль (в переводе — «ледник, дающий воду») — располагается на юго-востоке острова.</vt:lpstr>
      <vt:lpstr> Это самый большой ледник в Европе.  Общая площадь ледника составляет 8,1 км²,  что является около 8% всей территории Исландии. </vt:lpstr>
      <vt:lpstr>Толщина льда в среднем составляет 400 метров,  а в некоторых местах достигает 1100 метров.  По подсчетам ученых он содержит 3,5 тыс. км3 льда.</vt:lpstr>
      <vt:lpstr>Едут сюда посмотреть на знаменитые  ледяные пещеры, где все – от пола до свода  состоит из синего-синего или голубого льда.</vt:lpstr>
      <vt:lpstr>Чем меньше пузырьков воздуха во льду,  тем он имеет более насыщенный синий цвет. </vt:lpstr>
      <vt:lpstr>Эти пещеры  могут быть  достаточно  просторными и глубокими. </vt:lpstr>
      <vt:lpstr>Другое название – «страна вулканов».  Это самый большой в мире вулканический остров, находится на разломе литосферных плит. 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Источники:  https://ru.wikipedia.org/wiki/ http://severnyestrany.ru/islandiya/islandiya/ http://29palms.ru/index.php?link=iceland-island  https://сезоны-года.рф /природа%20Исландии.html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Озеро Чаны</dc:title>
  <dc:creator>BEST</dc:creator>
  <cp:lastModifiedBy>Lena</cp:lastModifiedBy>
  <cp:revision>160</cp:revision>
  <dcterms:created xsi:type="dcterms:W3CDTF">2017-03-14T02:00:52Z</dcterms:created>
  <dcterms:modified xsi:type="dcterms:W3CDTF">2019-07-13T17:25:27Z</dcterms:modified>
</cp:coreProperties>
</file>