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9" r:id="rId2"/>
    <p:sldId id="274" r:id="rId3"/>
    <p:sldId id="267" r:id="rId4"/>
    <p:sldId id="276" r:id="rId5"/>
    <p:sldId id="285" r:id="rId6"/>
    <p:sldId id="262" r:id="rId7"/>
    <p:sldId id="287" r:id="rId8"/>
    <p:sldId id="277" r:id="rId9"/>
    <p:sldId id="284" r:id="rId10"/>
    <p:sldId id="264" r:id="rId11"/>
    <p:sldId id="278" r:id="rId12"/>
    <p:sldId id="283" r:id="rId13"/>
    <p:sldId id="281" r:id="rId14"/>
    <p:sldId id="279" r:id="rId15"/>
    <p:sldId id="282" r:id="rId16"/>
    <p:sldId id="280" r:id="rId1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391" autoAdjust="0"/>
    <p:restoredTop sz="94622" autoAdjust="0"/>
  </p:normalViewPr>
  <p:slideViewPr>
    <p:cSldViewPr snapToGrid="0">
      <p:cViewPr varScale="1">
        <p:scale>
          <a:sx n="111" d="100"/>
          <a:sy n="111" d="100"/>
        </p:scale>
        <p:origin x="-30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2.xml"/><Relationship Id="rId1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377BE-F286-4579-815B-917565615100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41BE0-41AD-4EBF-AD39-AB6CB1D5C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C5A80-3F66-4CD3-943C-BAEFF7AB295A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8DC75-52F6-4443-BC55-8813136C6C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5D2B0-EDF8-4F11-AEF3-2576BD7A4E7B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5838C-B3B0-44D2-AC2A-103D52376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39D66-069C-476C-8647-3534D446A867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7C0BF-0D4E-4515-8B6C-B069FC7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0FBE9-2306-496C-99BD-0BD2362B39F4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ADD1B-5639-47AE-B995-82520EFD21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B7325-29A2-44DE-B66E-32F5FDB28260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CDFA5-F5F3-4742-984A-903366CB49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E2288-1851-4D2F-917C-1C006C6539F6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D102E-E0FE-4BAE-80A1-EFAB29F94E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7F70D-990A-4017-970E-75EC54C111D9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F3BF7-B2C6-4FBA-B2FA-D10CBAFA8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005C9-6843-4581-BB16-FB5BE497C822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5D409-EC1C-4261-BDFA-DB9C1A30B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57526-5C41-4084-AD2B-D9B3186946C6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84518-B183-4B45-92CD-5FED9A9388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6E351-7562-4103-9FDE-8066CC596B3F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8DB69-2ED3-4C0C-B9EB-1BC789B52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81000"/>
            <a:ext cx="10363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416051" y="1766888"/>
            <a:ext cx="5077883" cy="4113212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97134" y="1766888"/>
            <a:ext cx="5077884" cy="4113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117600" y="6400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0" y="64008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347200" y="6400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993BB-78AD-4990-9039-651F7A3709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43133C-6C72-4EED-8621-DB640D2C9A3E}" type="datetimeFigureOut">
              <a:rPr lang="ru-RU"/>
              <a:pPr>
                <a:defRPr/>
              </a:pPr>
              <a:t>16.01.2016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3CBBE7-EF53-40FF-BCCA-EC86CDEAF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2" r:id="rId8"/>
    <p:sldLayoutId id="2147483681" r:id="rId9"/>
    <p:sldLayoutId id="2147483680" r:id="rId10"/>
    <p:sldLayoutId id="2147483679" r:id="rId11"/>
    <p:sldLayoutId id="214748369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arteduVoyage_cop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95737"/>
          </a:xfrm>
          <a:prstGeom prst="rect">
            <a:avLst/>
          </a:prstGeom>
        </p:spPr>
      </p:pic>
      <p:sp>
        <p:nvSpPr>
          <p:cNvPr id="27655" name="Rectangle 7"/>
          <p:cNvSpPr>
            <a:spLocks noGrp="1"/>
          </p:cNvSpPr>
          <p:nvPr>
            <p:ph type="ctrTitle"/>
          </p:nvPr>
        </p:nvSpPr>
        <p:spPr>
          <a:xfrm>
            <a:off x="1043700" y="1441791"/>
            <a:ext cx="10363200" cy="2132012"/>
          </a:xfrm>
        </p:spPr>
        <p:txBody>
          <a:bodyPr anchor="ctr"/>
          <a:lstStyle/>
          <a:p>
            <a:r>
              <a:rPr lang="ru-RU" sz="8800" b="1" dirty="0" smtClean="0"/>
              <a:t>Русские путешественники</a:t>
            </a:r>
            <a:r>
              <a:rPr lang="ru-RU" b="1" dirty="0" smtClean="0"/>
              <a:t>.</a:t>
            </a:r>
            <a:endParaRPr lang="ru-RU" b="1" dirty="0" smtClean="0"/>
          </a:p>
        </p:txBody>
      </p:sp>
      <p:sp>
        <p:nvSpPr>
          <p:cNvPr id="27656" name="Rectangle 8"/>
          <p:cNvSpPr>
            <a:spLocks noGrp="1"/>
          </p:cNvSpPr>
          <p:nvPr>
            <p:ph type="subTitle" idx="1"/>
          </p:nvPr>
        </p:nvSpPr>
        <p:spPr>
          <a:xfrm>
            <a:off x="1828800" y="3235325"/>
            <a:ext cx="8534400" cy="2547938"/>
          </a:xfrm>
        </p:spPr>
        <p:txBody>
          <a:bodyPr/>
          <a:lstStyle/>
          <a:p>
            <a:pPr algn="r">
              <a:lnSpc>
                <a:spcPct val="70000"/>
              </a:lnSpc>
            </a:pP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15362_BIG_0_0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20000" contrast="20000"/>
          </a:blip>
          <a:srcRect l="27718" t="19753" r="21962" b="24209"/>
          <a:stretch>
            <a:fillRect/>
          </a:stretch>
        </p:blipFill>
        <p:spPr>
          <a:xfrm>
            <a:off x="1435693" y="1465180"/>
            <a:ext cx="9126909" cy="520059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385" y="365125"/>
            <a:ext cx="11109533" cy="1325563"/>
          </a:xfrm>
        </p:spPr>
        <p:txBody>
          <a:bodyPr/>
          <a:lstStyle/>
          <a:p>
            <a:pPr algn="ctr"/>
            <a:r>
              <a:rPr lang="ru-RU" sz="4000" b="1" dirty="0" smtClean="0"/>
              <a:t>В честь каких русских путешественников названы выделенные географические </a:t>
            </a:r>
            <a:r>
              <a:rPr lang="ru-RU" sz="4000" b="1" dirty="0" smtClean="0">
                <a:solidFill>
                  <a:srgbClr val="C00000"/>
                </a:solidFill>
              </a:rPr>
              <a:t>объекты?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Объект 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951" y="3135086"/>
            <a:ext cx="3625850" cy="314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Объект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8132" y="1710235"/>
            <a:ext cx="304165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Фотографии Алексей Чирик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2242" y="3590925"/>
            <a:ext cx="2586038" cy="32670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3771" y="377371"/>
            <a:ext cx="1567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Тема урока: 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786743" y="595086"/>
            <a:ext cx="82005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Русские путешественники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38629" y="2598057"/>
            <a:ext cx="407851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Семен Дежнев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52686" y="5370286"/>
            <a:ext cx="46300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 smtClean="0"/>
              <a:t>Витус</a:t>
            </a:r>
            <a:r>
              <a:rPr lang="ru-RU" sz="4000" dirty="0" smtClean="0"/>
              <a:t> Беринг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736114" y="2177144"/>
            <a:ext cx="445588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4000" dirty="0" smtClean="0"/>
              <a:t>Алексей </a:t>
            </a:r>
            <a:r>
              <a:rPr lang="ru-RU" sz="4000" dirty="0" err="1" smtClean="0"/>
              <a:t>Чириков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Судовой журнал №1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Руководитель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AutoNum type="arabicPeriod" startAt="2"/>
            </a:pPr>
            <a:r>
              <a:rPr lang="ru-RU" dirty="0" smtClean="0"/>
              <a:t>Численность </a:t>
            </a:r>
            <a:r>
              <a:rPr lang="ru-RU" dirty="0" err="1" smtClean="0"/>
              <a:t>экспедиции_________________________________</a:t>
            </a:r>
            <a:endParaRPr lang="ru-RU" dirty="0" smtClean="0"/>
          </a:p>
          <a:p>
            <a:pPr marL="514350" indent="-514350">
              <a:buAutoNum type="arabicPeriod" startAt="3"/>
            </a:pPr>
            <a:r>
              <a:rPr lang="ru-RU" dirty="0" smtClean="0"/>
              <a:t>Цель </a:t>
            </a:r>
            <a:r>
              <a:rPr lang="ru-RU" dirty="0" err="1" smtClean="0"/>
              <a:t>экспедиции________________________________________</a:t>
            </a:r>
            <a:endParaRPr lang="ru-RU" dirty="0" smtClean="0"/>
          </a:p>
          <a:p>
            <a:pPr marL="514350" indent="-514350">
              <a:buAutoNum type="arabicPeriod" startAt="4"/>
            </a:pPr>
            <a:r>
              <a:rPr lang="ru-RU" dirty="0" smtClean="0"/>
              <a:t>Суда </a:t>
            </a:r>
            <a:r>
              <a:rPr lang="ru-RU" dirty="0" err="1" smtClean="0"/>
              <a:t>экспедиции________________________________________</a:t>
            </a:r>
            <a:endParaRPr lang="ru-RU" dirty="0" smtClean="0"/>
          </a:p>
          <a:p>
            <a:pPr marL="514350" indent="-514350">
              <a:buAutoNum type="arabicPeriod" startAt="5"/>
            </a:pPr>
            <a:r>
              <a:rPr lang="ru-RU" dirty="0" smtClean="0"/>
              <a:t>Место начала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6.   Время начала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AutoNum type="arabicPeriod" startAt="7"/>
            </a:pPr>
            <a:r>
              <a:rPr lang="ru-RU" dirty="0" smtClean="0"/>
              <a:t>Маршрут </a:t>
            </a:r>
            <a:r>
              <a:rPr lang="ru-RU" dirty="0" err="1" smtClean="0"/>
              <a:t>экспедиции____________________________________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8.   Результаты </a:t>
            </a:r>
            <a:r>
              <a:rPr lang="ru-RU" dirty="0" err="1" smtClean="0"/>
              <a:t>экспедиции___________________________________</a:t>
            </a: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2"/>
            </a:pP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sz="half" idx="1"/>
          </p:nvPr>
        </p:nvSpPr>
        <p:spPr>
          <a:xfrm>
            <a:off x="886279" y="1395186"/>
            <a:ext cx="5143500" cy="421481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000" dirty="0" smtClean="0">
                <a:latin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(род. около 1605 г. - умер в 1672/3 г.) - знаменитый землепроходец и мореход. Служил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Тобольске, Енисейске, Якутске; ходил в дальние и опасные походы на реки Яну, Индигирку, Оймякон. Отправившись в 1648 г. из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Нижне-Колымского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острога, Дежнев прошел морем из Ледовитого океана в Тихий и практически доказал этим существование пролива, отделяющего Азию от Америки.</a:t>
            </a:r>
          </a:p>
          <a:p>
            <a:pPr algn="just" eaLnBrk="1" hangingPunct="1">
              <a:lnSpc>
                <a:spcPct val="80000"/>
              </a:lnSpc>
              <a:buFont typeface="Arial" charset="0"/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Семен Иванович Дежнев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699902" y="1420874"/>
            <a:ext cx="4289990" cy="4764830"/>
          </a:xfrm>
          <a:noFill/>
        </p:spPr>
      </p:pic>
      <p:sp>
        <p:nvSpPr>
          <p:cNvPr id="10245" name="Прямоугольник 6"/>
          <p:cNvSpPr>
            <a:spLocks noChangeArrowheads="1"/>
          </p:cNvSpPr>
          <p:nvPr/>
        </p:nvSpPr>
        <p:spPr bwMode="auto">
          <a:xfrm>
            <a:off x="1714500" y="428625"/>
            <a:ext cx="10001251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/>
              <a:t>Семен Иванович Дежнёв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7063" y="0"/>
            <a:ext cx="11041062" cy="6935788"/>
          </a:xfrm>
        </p:spPr>
      </p:pic>
      <p:sp>
        <p:nvSpPr>
          <p:cNvPr id="18434" name="Заголовок 4"/>
          <p:cNvSpPr>
            <a:spLocks noGrp="1"/>
          </p:cNvSpPr>
          <p:nvPr>
            <p:ph type="title"/>
          </p:nvPr>
        </p:nvSpPr>
        <p:spPr>
          <a:xfrm>
            <a:off x="423373" y="274297"/>
            <a:ext cx="6729457" cy="1325563"/>
          </a:xfrm>
        </p:spPr>
        <p:txBody>
          <a:bodyPr/>
          <a:lstStyle/>
          <a:p>
            <a:pPr eaLnBrk="1" hangingPunct="1"/>
            <a:r>
              <a:rPr lang="ru-RU" sz="4800" b="1" dirty="0" smtClean="0"/>
              <a:t>Маршрут экспедиции </a:t>
            </a:r>
            <a:br>
              <a:rPr lang="ru-RU" sz="4800" b="1" dirty="0" smtClean="0"/>
            </a:br>
            <a:r>
              <a:rPr lang="ru-RU" sz="4800" b="1" dirty="0" smtClean="0"/>
              <a:t>С. Дежнёва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Вот как Семен Дежнев описывает свое путешествие к устью реки Анадырь.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«</a:t>
            </a:r>
            <a:r>
              <a:rPr lang="ru-RU" sz="3600" b="1" dirty="0"/>
              <a:t>И того же 160-го году пошли мы в судах на море, чтоб где государю учинить прибыль большая. А нашли </a:t>
            </a:r>
            <a:r>
              <a:rPr lang="ru-RU" sz="3600" b="1" dirty="0" err="1"/>
              <a:t>усть</a:t>
            </a:r>
            <a:r>
              <a:rPr lang="ru-RU" sz="3600" b="1" dirty="0"/>
              <a:t> той </a:t>
            </a:r>
            <a:r>
              <a:rPr lang="ru-RU" sz="3600" b="1" dirty="0" err="1"/>
              <a:t>Анадыри</a:t>
            </a:r>
            <a:r>
              <a:rPr lang="ru-RU" sz="3600" b="1" dirty="0"/>
              <a:t> реки </a:t>
            </a:r>
            <a:r>
              <a:rPr lang="ru-RU" sz="3600" b="1" dirty="0" smtClean="0"/>
              <a:t>отмель </a:t>
            </a:r>
            <a:r>
              <a:rPr lang="ru-RU" sz="3600" b="1" dirty="0"/>
              <a:t>за губою вышла в море. А на той </a:t>
            </a:r>
            <a:r>
              <a:rPr lang="ru-RU" sz="3600" b="1" dirty="0" smtClean="0"/>
              <a:t>отмели </a:t>
            </a:r>
            <a:r>
              <a:rPr lang="ru-RU" sz="3600" b="1" dirty="0"/>
              <a:t>много </a:t>
            </a:r>
            <a:r>
              <a:rPr lang="ru-RU" sz="3600" b="1" dirty="0" err="1"/>
              <a:t>вылягает</a:t>
            </a:r>
            <a:r>
              <a:rPr lang="ru-RU" sz="3600" b="1" dirty="0"/>
              <a:t> морской зверь морж, и на той же </a:t>
            </a:r>
            <a:r>
              <a:rPr lang="ru-RU" sz="3600" b="1" dirty="0" smtClean="0"/>
              <a:t>отмели </a:t>
            </a:r>
            <a:r>
              <a:rPr lang="ru-RU" sz="3600" b="1" dirty="0" err="1"/>
              <a:t>заморной</a:t>
            </a:r>
            <a:r>
              <a:rPr lang="ru-RU" sz="3600" b="1" dirty="0"/>
              <a:t> зуб зверя того. И мы, служивые и промышленные люди, того зверя промышляли и </a:t>
            </a:r>
            <a:r>
              <a:rPr lang="ru-RU" sz="3600" b="1" dirty="0" err="1"/>
              <a:t>заморный</a:t>
            </a:r>
            <a:r>
              <a:rPr lang="ru-RU" sz="3600" b="1" dirty="0"/>
              <a:t> зуб </a:t>
            </a:r>
            <a:r>
              <a:rPr lang="ru-RU" sz="3600" b="1" dirty="0" smtClean="0"/>
              <a:t>брали.»</a:t>
            </a:r>
            <a:endParaRPr lang="ru-RU" sz="3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Судовой журнал №2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Руководитель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AutoNum type="arabicPeriod" startAt="2"/>
            </a:pPr>
            <a:r>
              <a:rPr lang="ru-RU" dirty="0" smtClean="0"/>
              <a:t>Численность </a:t>
            </a:r>
            <a:r>
              <a:rPr lang="ru-RU" dirty="0" err="1" smtClean="0"/>
              <a:t>экспедиции_________________________________</a:t>
            </a:r>
            <a:endParaRPr lang="ru-RU" dirty="0" smtClean="0"/>
          </a:p>
          <a:p>
            <a:pPr marL="514350" indent="-514350">
              <a:buAutoNum type="arabicPeriod" startAt="3"/>
            </a:pPr>
            <a:r>
              <a:rPr lang="ru-RU" dirty="0" smtClean="0"/>
              <a:t>Цель </a:t>
            </a:r>
            <a:r>
              <a:rPr lang="ru-RU" dirty="0" err="1" smtClean="0"/>
              <a:t>экспедиции________________________________________</a:t>
            </a:r>
            <a:endParaRPr lang="ru-RU" dirty="0" smtClean="0"/>
          </a:p>
          <a:p>
            <a:pPr marL="514350" indent="-514350">
              <a:buAutoNum type="arabicPeriod" startAt="4"/>
            </a:pPr>
            <a:r>
              <a:rPr lang="ru-RU" dirty="0" smtClean="0"/>
              <a:t>Суда </a:t>
            </a:r>
            <a:r>
              <a:rPr lang="ru-RU" dirty="0" err="1" smtClean="0"/>
              <a:t>экспедиции________________________________________</a:t>
            </a:r>
            <a:endParaRPr lang="ru-RU" dirty="0" smtClean="0"/>
          </a:p>
          <a:p>
            <a:pPr marL="514350" indent="-514350">
              <a:buAutoNum type="arabicPeriod" startAt="5"/>
            </a:pPr>
            <a:r>
              <a:rPr lang="ru-RU" dirty="0" smtClean="0"/>
              <a:t>Место начала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6.   Время начала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AutoNum type="arabicPeriod" startAt="7"/>
            </a:pPr>
            <a:r>
              <a:rPr lang="ru-RU" dirty="0" smtClean="0"/>
              <a:t>Маршрут </a:t>
            </a:r>
            <a:r>
              <a:rPr lang="ru-RU" dirty="0" err="1" smtClean="0"/>
              <a:t>экспедиции____________________________________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8.   Результаты </a:t>
            </a:r>
            <a:r>
              <a:rPr lang="ru-RU" dirty="0" err="1" smtClean="0"/>
              <a:t>экспедиции___________________________________</a:t>
            </a: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2"/>
            </a:pP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8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dirty="0" err="1" smtClean="0">
                <a:latin typeface="Times New Roman" pitchFamily="18" charset="0"/>
              </a:rPr>
              <a:t>Витус</a:t>
            </a:r>
            <a:r>
              <a:rPr lang="ru-RU" dirty="0" smtClean="0">
                <a:latin typeface="Times New Roman" pitchFamily="18" charset="0"/>
              </a:rPr>
              <a:t> Беринг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599" y="1600200"/>
            <a:ext cx="5825383" cy="4637088"/>
          </a:xfrm>
        </p:spPr>
        <p:txBody>
          <a:bodyPr/>
          <a:lstStyle/>
          <a:p>
            <a:pPr marL="0" indent="44450"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</a:rPr>
              <a:t>      </a:t>
            </a:r>
            <a:r>
              <a:rPr lang="ru-RU" sz="2400" dirty="0" smtClean="0">
                <a:latin typeface="Times New Roman" pitchFamily="18" charset="0"/>
              </a:rPr>
              <a:t>Летом 1741 года из гавани порта Петропавловск вышли два российских корабля «Святой Петр» под командованием </a:t>
            </a:r>
            <a:r>
              <a:rPr lang="ru-RU" sz="2400" dirty="0" err="1" smtClean="0">
                <a:latin typeface="Times New Roman" pitchFamily="18" charset="0"/>
              </a:rPr>
              <a:t>Витуса</a:t>
            </a:r>
            <a:r>
              <a:rPr lang="ru-RU" sz="2400" dirty="0" smtClean="0">
                <a:latin typeface="Times New Roman" pitchFamily="18" charset="0"/>
              </a:rPr>
              <a:t> Беринга и Святой Павел» под командованием Алексея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dirty="0" err="1" smtClean="0">
                <a:latin typeface="Times New Roman" pitchFamily="18" charset="0"/>
              </a:rPr>
              <a:t>ирикова</a:t>
            </a:r>
            <a:r>
              <a:rPr lang="ru-RU" sz="2400" dirty="0" smtClean="0">
                <a:latin typeface="Times New Roman" pitchFamily="18" charset="0"/>
              </a:rPr>
              <a:t>. 17 июля 1741 года «Святой Петр» достиг берегов Америки всего на один день позже экспедиции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dirty="0" err="1" smtClean="0">
                <a:latin typeface="Times New Roman" pitchFamily="18" charset="0"/>
              </a:rPr>
              <a:t>ирикова</a:t>
            </a:r>
            <a:r>
              <a:rPr lang="ru-RU" sz="2400" dirty="0" smtClean="0">
                <a:latin typeface="Times New Roman" pitchFamily="18" charset="0"/>
              </a:rPr>
              <a:t>. Благодаря экспедиции </a:t>
            </a:r>
            <a:r>
              <a:rPr lang="ru-RU" sz="2400" dirty="0" err="1" smtClean="0">
                <a:latin typeface="Times New Roman" pitchFamily="18" charset="0"/>
              </a:rPr>
              <a:t>Витуса</a:t>
            </a:r>
            <a:r>
              <a:rPr lang="ru-RU" sz="2400" dirty="0" smtClean="0">
                <a:latin typeface="Times New Roman" pitchFamily="18" charset="0"/>
              </a:rPr>
              <a:t> Беринга и Алексея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Чирикова</a:t>
            </a:r>
            <a:r>
              <a:rPr lang="ru-RU" sz="2400" dirty="0" smtClean="0">
                <a:latin typeface="Times New Roman" pitchFamily="18" charset="0"/>
              </a:rPr>
              <a:t> было открыто  северо-западное побережье Северной Америки, Алеутские и Командорские острова.</a:t>
            </a:r>
          </a:p>
        </p:txBody>
      </p:sp>
      <p:pic>
        <p:nvPicPr>
          <p:cNvPr id="11269" name="Picture 3" descr="D:\мама\путешественники\berin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0641" y="316195"/>
            <a:ext cx="4383991" cy="618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4725" y="0"/>
            <a:ext cx="1024255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Судовой журнал №3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Руководитель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AutoNum type="arabicPeriod" startAt="2"/>
            </a:pPr>
            <a:r>
              <a:rPr lang="ru-RU" dirty="0" smtClean="0"/>
              <a:t>Численность </a:t>
            </a:r>
            <a:r>
              <a:rPr lang="ru-RU" dirty="0" err="1" smtClean="0"/>
              <a:t>экспедиции_________________________________</a:t>
            </a:r>
            <a:endParaRPr lang="ru-RU" dirty="0" smtClean="0"/>
          </a:p>
          <a:p>
            <a:pPr marL="514350" indent="-514350">
              <a:buAutoNum type="arabicPeriod" startAt="3"/>
            </a:pPr>
            <a:r>
              <a:rPr lang="ru-RU" dirty="0" smtClean="0"/>
              <a:t>Цель </a:t>
            </a:r>
            <a:r>
              <a:rPr lang="ru-RU" dirty="0" err="1" smtClean="0"/>
              <a:t>экспедиции________________________________________</a:t>
            </a:r>
            <a:endParaRPr lang="ru-RU" dirty="0" smtClean="0"/>
          </a:p>
          <a:p>
            <a:pPr marL="514350" indent="-514350">
              <a:buAutoNum type="arabicPeriod" startAt="4"/>
            </a:pPr>
            <a:r>
              <a:rPr lang="ru-RU" dirty="0" smtClean="0"/>
              <a:t>Суда </a:t>
            </a:r>
            <a:r>
              <a:rPr lang="ru-RU" dirty="0" err="1" smtClean="0"/>
              <a:t>экспедиции________________________________________</a:t>
            </a:r>
            <a:endParaRPr lang="ru-RU" dirty="0" smtClean="0"/>
          </a:p>
          <a:p>
            <a:pPr marL="514350" indent="-514350">
              <a:buAutoNum type="arabicPeriod" startAt="5"/>
            </a:pPr>
            <a:r>
              <a:rPr lang="ru-RU" dirty="0" smtClean="0"/>
              <a:t>Место начала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6.   Время начала </a:t>
            </a:r>
            <a:r>
              <a:rPr lang="ru-RU" dirty="0" err="1" smtClean="0"/>
              <a:t>экспедиции________________________________</a:t>
            </a:r>
            <a:endParaRPr lang="ru-RU" dirty="0" smtClean="0"/>
          </a:p>
          <a:p>
            <a:pPr marL="514350" indent="-514350">
              <a:buAutoNum type="arabicPeriod" startAt="7"/>
            </a:pPr>
            <a:r>
              <a:rPr lang="ru-RU" dirty="0" smtClean="0"/>
              <a:t>Маршрут </a:t>
            </a:r>
            <a:r>
              <a:rPr lang="ru-RU" dirty="0" err="1" smtClean="0"/>
              <a:t>экспедиции____________________________________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8.   Результаты </a:t>
            </a:r>
            <a:r>
              <a:rPr lang="ru-RU" dirty="0" err="1" smtClean="0"/>
              <a:t>экспедиции___________________________________</a:t>
            </a: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2"/>
            </a:pP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8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latin typeface="Times New Roman" pitchFamily="18" charset="0"/>
              </a:rPr>
              <a:t>Алексей Ильич </a:t>
            </a:r>
            <a:r>
              <a:rPr lang="ru-RU" dirty="0" err="1" smtClean="0">
                <a:latin typeface="Times New Roman" pitchFamily="18" charset="0"/>
              </a:rPr>
              <a:t>Чириков</a:t>
            </a:r>
            <a:endParaRPr lang="ru-RU" dirty="0" smtClean="0">
              <a:latin typeface="Times New Roman" pitchFamily="18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600200"/>
            <a:ext cx="5384800" cy="4637088"/>
          </a:xfrm>
        </p:spPr>
        <p:txBody>
          <a:bodyPr/>
          <a:lstStyle/>
          <a:p>
            <a:pPr marL="0" indent="44450"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</a:rPr>
              <a:t>Знаменитый уроженец Тульской земли. </a:t>
            </a:r>
          </a:p>
          <a:p>
            <a:pPr marL="0" indent="44450" algn="just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</a:rPr>
              <a:t>     Великий русский мореплаватель и талантливый учёный-исследователь, первооткрыватель Северо-Западной Америки капитан-командор Алексей Ильич </a:t>
            </a:r>
            <a:r>
              <a:rPr lang="ru-RU" sz="2400" dirty="0" err="1" smtClean="0">
                <a:latin typeface="Times New Roman" pitchFamily="18" charset="0"/>
              </a:rPr>
              <a:t>Чириков</a:t>
            </a:r>
            <a:r>
              <a:rPr lang="ru-RU" sz="2400" dirty="0" smtClean="0">
                <a:latin typeface="Times New Roman" pitchFamily="18" charset="0"/>
              </a:rPr>
              <a:t> родился 13 (24) декабря 1703 года в мелкопоместной семье тульского дворянина. Род </a:t>
            </a:r>
            <a:r>
              <a:rPr lang="ru-RU" sz="2400" dirty="0" err="1" smtClean="0">
                <a:latin typeface="Times New Roman" pitchFamily="18" charset="0"/>
              </a:rPr>
              <a:t>Чириковых</a:t>
            </a:r>
            <a:r>
              <a:rPr lang="ru-RU" sz="2400" dirty="0" smtClean="0">
                <a:latin typeface="Times New Roman" pitchFamily="18" charset="0"/>
              </a:rPr>
              <a:t> известен в Тульском крае, их родовое гнездо находилось в селе </a:t>
            </a:r>
            <a:r>
              <a:rPr lang="ru-RU" sz="2400" dirty="0" err="1" smtClean="0">
                <a:latin typeface="Times New Roman" pitchFamily="18" charset="0"/>
              </a:rPr>
              <a:t>Аверкиевское-Лужное</a:t>
            </a:r>
            <a:r>
              <a:rPr lang="ru-RU" sz="2400" dirty="0" smtClean="0">
                <a:latin typeface="Times New Roman" pitchFamily="18" charset="0"/>
              </a:rPr>
              <a:t> (ныне село </a:t>
            </a:r>
            <a:r>
              <a:rPr lang="ru-RU" sz="2400" dirty="0" err="1" smtClean="0">
                <a:latin typeface="Times New Roman" pitchFamily="18" charset="0"/>
              </a:rPr>
              <a:t>Лужное</a:t>
            </a:r>
            <a:r>
              <a:rPr lang="ru-RU" sz="2400" dirty="0" smtClean="0">
                <a:latin typeface="Times New Roman" pitchFamily="18" charset="0"/>
              </a:rPr>
              <a:t> Дубенского района Тульской области). </a:t>
            </a:r>
          </a:p>
          <a:p>
            <a:pPr marL="0" indent="44450" algn="ctr" eaLnBrk="1" hangingPunct="1">
              <a:lnSpc>
                <a:spcPct val="80000"/>
              </a:lnSpc>
              <a:buFont typeface="Arial" charset="0"/>
              <a:buNone/>
            </a:pPr>
            <a:endParaRPr lang="ru-RU" sz="1800" b="1" dirty="0" smtClean="0">
              <a:latin typeface="Times New Roman" pitchFamily="18" charset="0"/>
            </a:endParaRPr>
          </a:p>
        </p:txBody>
      </p:sp>
      <p:pic>
        <p:nvPicPr>
          <p:cNvPr id="12293" name="Picture 7" descr="C:\Documents and Settings\Olga\Application Data\Microsoft\Media Catalog\chirikov2.jpg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67040" y="598206"/>
            <a:ext cx="5088467" cy="5700044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00151" y="620713"/>
            <a:ext cx="10458449" cy="1752600"/>
          </a:xfrm>
        </p:spPr>
        <p:txBody>
          <a:bodyPr/>
          <a:lstStyle/>
          <a:p>
            <a:pPr indent="282575" algn="just" eaLnBrk="1" hangingPunct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Именем Алексея Ильича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Чирикова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названы остров в Тихом океане в юго-западной части залива Аляска (территория США), подводная гора в Тихом океане, мысы на острове Кюсю,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Анадырском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заливе,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Тауйской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губе и на острове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 Петропавловске-Камчатском установлены памятники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Витусу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Берингу и Алексею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Чирикову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Великую Северную экспедицию ныне принято называть экспедицией Беринга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Чирикова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3316" name="Picture 5" descr="chirikov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1" y="2492376"/>
            <a:ext cx="5088467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 descr="chirikov12_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6484" y="2492375"/>
            <a:ext cx="5088467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6728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Семена Дежнева, </a:t>
            </a:r>
            <a:r>
              <a:rPr lang="ru-RU" dirty="0" err="1" smtClean="0"/>
              <a:t>Витуса</a:t>
            </a:r>
            <a:r>
              <a:rPr lang="ru-RU" dirty="0" smtClean="0"/>
              <a:t> Беринга и Алексея </a:t>
            </a:r>
            <a:r>
              <a:rPr lang="ru-RU" dirty="0" err="1" smtClean="0"/>
              <a:t>Чирикова</a:t>
            </a:r>
            <a:r>
              <a:rPr lang="ru-RU" dirty="0" smtClean="0"/>
              <a:t> называли «русскими </a:t>
            </a:r>
            <a:r>
              <a:rPr lang="ru-RU" dirty="0" err="1" smtClean="0"/>
              <a:t>Колумбами</a:t>
            </a:r>
            <a:r>
              <a:rPr lang="ru-RU" dirty="0" smtClean="0"/>
              <a:t>» потому что:</a:t>
            </a:r>
          </a:p>
          <a:p>
            <a:pPr marL="514350" indent="-514350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А) Хотели открыть Индию.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 Жили во времена Христофора Колумба.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6344" y="5471886"/>
            <a:ext cx="802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800" dirty="0" smtClean="0">
                <a:latin typeface="Calibri" pitchFamily="34" charset="0"/>
              </a:rPr>
              <a:t>В)Открыли Северную Америку с </a:t>
            </a:r>
            <a:r>
              <a:rPr lang="ru-RU" sz="2800" dirty="0" err="1" smtClean="0">
                <a:latin typeface="Calibri" pitchFamily="34" charset="0"/>
              </a:rPr>
              <a:t>северо</a:t>
            </a:r>
            <a:r>
              <a:rPr lang="ru-RU" sz="2800" dirty="0" smtClean="0">
                <a:latin typeface="Calibri" pitchFamily="34" charset="0"/>
              </a:rPr>
              <a:t>- запада.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97389"/>
          </a:xfrm>
        </p:spPr>
        <p:txBody>
          <a:bodyPr/>
          <a:lstStyle/>
          <a:p>
            <a:r>
              <a:rPr lang="ru-RU" sz="4000" dirty="0" smtClean="0"/>
              <a:t>2.Наименьшая ширина Берингова пролива 86 км, а наименьшая глубина 36 м. Возможно ли попасть на берега Северной Америки не на корабле? Ответ поясните.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190171" y="3614057"/>
            <a:ext cx="9463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Назовите географические объекты названные в честь русских первопроходцев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9834" y="2193094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Моря        :</a:t>
            </a:r>
          </a:p>
          <a:p>
            <a:pPr>
              <a:buNone/>
            </a:pPr>
            <a:r>
              <a:rPr lang="ru-RU" dirty="0" smtClean="0"/>
              <a:t>Острова   : </a:t>
            </a:r>
          </a:p>
          <a:p>
            <a:pPr>
              <a:buNone/>
            </a:pPr>
            <a:r>
              <a:rPr lang="ru-RU" dirty="0" smtClean="0"/>
              <a:t>Проливы :</a:t>
            </a:r>
          </a:p>
          <a:p>
            <a:pPr>
              <a:buNone/>
            </a:pPr>
            <a:r>
              <a:rPr lang="ru-RU" dirty="0" smtClean="0"/>
              <a:t>Заливы    :</a:t>
            </a:r>
          </a:p>
          <a:p>
            <a:pPr>
              <a:buNone/>
            </a:pPr>
            <a:r>
              <a:rPr lang="ru-RU" dirty="0" smtClean="0"/>
              <a:t>Мысы      :</a:t>
            </a:r>
          </a:p>
          <a:p>
            <a:pPr>
              <a:buNone/>
            </a:pPr>
            <a:r>
              <a:rPr lang="ru-RU" dirty="0" smtClean="0"/>
              <a:t>________: На каком географическом объекте вы хотели бы видеть своё имя?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</TotalTime>
  <Words>498</Words>
  <Application>Microsoft Office PowerPoint</Application>
  <PresentationFormat>Произвольный</PresentationFormat>
  <Paragraphs>65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Русские путешественники.</vt:lpstr>
      <vt:lpstr>В честь каких русских путешественников названы выделенные географические объекты?</vt:lpstr>
      <vt:lpstr>Слайд 3</vt:lpstr>
      <vt:lpstr>Судовой журнал №1 </vt:lpstr>
      <vt:lpstr>Слайд 5</vt:lpstr>
      <vt:lpstr>Маршрут экспедиции  С. Дежнёва</vt:lpstr>
      <vt:lpstr>Вот как Семен Дежнев описывает свое путешествие к устью реки Анадырь.</vt:lpstr>
      <vt:lpstr>Судовой журнал №2 </vt:lpstr>
      <vt:lpstr>Витус Беринг</vt:lpstr>
      <vt:lpstr>Слайд 10</vt:lpstr>
      <vt:lpstr>Судовой журнал №3 </vt:lpstr>
      <vt:lpstr>Алексей Ильич Чириков</vt:lpstr>
      <vt:lpstr>Именем Алексея Ильича Чирикова названы остров в Тихом океане в юго-западной части залива Аляска (территория США), подводная гора в Тихом океане, мысы на острове Кюсю, в Анадырском заливе, Тауйской губе и на острове Атту. В Петропавловске-Камчатском установлены памятники Витусу Берингу и Алексею Чирикову. Великую Северную экспедицию ныне принято называть экспедицией Беринга – Чирикова.</vt:lpstr>
      <vt:lpstr>Тест</vt:lpstr>
      <vt:lpstr>2.Наименьшая ширина Берингова пролива 86 км, а наименьшая глубина 36 м. Возможно ли попасть на берега Северной Америки не на корабле? Ответ поясните.</vt:lpstr>
      <vt:lpstr>Назовите географические объекты названные в честь русских первопроходцев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33</cp:revision>
  <dcterms:created xsi:type="dcterms:W3CDTF">2014-10-22T05:18:50Z</dcterms:created>
  <dcterms:modified xsi:type="dcterms:W3CDTF">2016-01-16T18:29:28Z</dcterms:modified>
</cp:coreProperties>
</file>