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85" r:id="rId2"/>
    <p:sldId id="266" r:id="rId3"/>
    <p:sldId id="268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8" r:id="rId12"/>
    <p:sldId id="279" r:id="rId13"/>
    <p:sldId id="287" r:id="rId14"/>
    <p:sldId id="288" r:id="rId15"/>
    <p:sldId id="286" r:id="rId16"/>
    <p:sldId id="282" r:id="rId17"/>
    <p:sldId id="28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7FC6C-F290-44A7-8E55-7E059F5275CC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5E86F-7994-45FA-B417-E35B75CF0C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740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100" dirty="0" smtClean="0"/>
              <a:t>На чёрных страницах списки тех, кого мы уже никогда не увидим, кого уже нет, кто уже вымер. (Странствующие голуби, морская корова и т.д.)</a:t>
            </a:r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861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красных листах книги помещены сведения о видах, находящихся под угрозой исчезновения.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743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жёлтых страницах те животные, количество которых быстро снижается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21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- На белых — сведения о редких видах.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045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-  На серых — сведения о мало изученных и редких видах.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39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зелёных страницах те животные, которых удалось сохранить, спасти от вымирания (лось) 5 категория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060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100" dirty="0" smtClean="0"/>
              <a:t>Категория и статус. 2 . Вид, сокращающийся в численности в результате изменения условий существования.</a:t>
            </a:r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92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2-я категории. Сокращающийся в численности, уязвимый вид.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33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 исчезающий вид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388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2 - вид, сокращающийся в численности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865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Категория 3. </a:t>
            </a:r>
            <a:r>
              <a:rPr lang="ru-RU" smtClean="0"/>
              <a:t>Редкий  </a:t>
            </a:r>
            <a:r>
              <a:rPr lang="ru-RU" dirty="0" smtClean="0"/>
              <a:t>вид.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E86F-7994-45FA-B417-E35B75CF0CC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58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17.11.2019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gif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gif"/><Relationship Id="rId11" Type="http://schemas.openxmlformats.org/officeDocument/2006/relationships/image" Target="../media/image9.png"/><Relationship Id="rId5" Type="http://schemas.openxmlformats.org/officeDocument/2006/relationships/image" Target="../media/image3.gi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gif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4"/>
            <a:ext cx="9144000" cy="682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D:\Мои рисунки\анимации\;lj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71656"/>
            <a:ext cx="920874" cy="120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Мои рисунки\анимации\4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90" y="2348880"/>
            <a:ext cx="11620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Мои рисунки\анимации\30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53430"/>
            <a:ext cx="238125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Мои рисунки\анимации\43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695" y="1733550"/>
            <a:ext cx="11144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Мои рисунки\анимации\89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25304"/>
            <a:ext cx="89535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855" y="2936712"/>
            <a:ext cx="9525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105" y="5500836"/>
            <a:ext cx="9525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0" y="4941168"/>
            <a:ext cx="263277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966" y="5757078"/>
            <a:ext cx="85725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zvuki_prirody_-_melodiya_zhizni_(zaycev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455608" y="59420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8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733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792087"/>
          </a:xfrm>
        </p:spPr>
        <p:txBody>
          <a:bodyPr/>
          <a:lstStyle/>
          <a:p>
            <a:r>
              <a:rPr lang="ru-RU" dirty="0" smtClean="0"/>
              <a:t>ТУР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777686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00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САБЛЕЗУБЫЙ ТИГР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9199"/>
            <a:ext cx="8352928" cy="563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99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718585"/>
              </p:ext>
            </p:extLst>
          </p:nvPr>
        </p:nvGraphicFramePr>
        <p:xfrm>
          <a:off x="0" y="0"/>
          <a:ext cx="8964488" cy="6723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Слайд" r:id="rId3" imgW="4571967" imgH="3429060" progId="PowerPoint.Slide.8">
                  <p:embed/>
                </p:oleObj>
              </mc:Choice>
              <mc:Fallback>
                <p:oleObj name="Слайд" r:id="rId3" imgW="4571967" imgH="3429060" progId="PowerPoint.Slide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8964488" cy="6723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304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0"/>
            <a:ext cx="9344277" cy="7008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7624" y="1124744"/>
            <a:ext cx="6768752" cy="914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ru-RU" sz="2000" dirty="0" smtClean="0"/>
              <a:t>МОРСКАЯ КОРОВА</a:t>
            </a:r>
          </a:p>
          <a:p>
            <a:pPr algn="ctr"/>
            <a:r>
              <a:rPr lang="ru-RU" sz="2000" dirty="0" smtClean="0"/>
              <a:t>СТРАНСТВУЮЩИЕ ГОЛУБИ</a:t>
            </a:r>
          </a:p>
          <a:p>
            <a:pPr algn="ctr"/>
            <a:r>
              <a:rPr lang="ru-RU" sz="2000" dirty="0" smtClean="0"/>
              <a:t>САБЛЕЗУБЫЙ ТИГР</a:t>
            </a:r>
          </a:p>
          <a:p>
            <a:pPr algn="ctr"/>
            <a:r>
              <a:rPr lang="ru-RU" sz="2000" dirty="0" smtClean="0"/>
              <a:t>МАМОНТ</a:t>
            </a:r>
          </a:p>
          <a:p>
            <a:pPr algn="ctr"/>
            <a:r>
              <a:rPr lang="ru-RU" sz="2000" dirty="0" smtClean="0"/>
              <a:t>ТУР</a:t>
            </a:r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algn="ctr"/>
            <a:r>
              <a:rPr lang="ru-RU" sz="2400" dirty="0" smtClean="0"/>
              <a:t>0   категория</a:t>
            </a:r>
            <a:endParaRPr lang="ru-RU" sz="2400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01" y="2451680"/>
            <a:ext cx="2354586" cy="162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0" y="4571940"/>
            <a:ext cx="2265040" cy="1347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0208"/>
            <a:ext cx="2230909" cy="1457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66" y="1906417"/>
            <a:ext cx="2168944" cy="161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2734965" cy="1846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72000" y="40751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88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1196752"/>
            <a:ext cx="59046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КРАСНЫЙ ВОЛК</a:t>
            </a:r>
          </a:p>
          <a:p>
            <a:r>
              <a:rPr lang="ru-RU" sz="4000" dirty="0" smtClean="0"/>
              <a:t>ЛЕОПАРД</a:t>
            </a:r>
          </a:p>
          <a:p>
            <a:r>
              <a:rPr lang="ru-RU" sz="4000" dirty="0" smtClean="0"/>
              <a:t>ЗУБР</a:t>
            </a:r>
          </a:p>
          <a:p>
            <a:r>
              <a:rPr lang="ru-RU" sz="4000" dirty="0" smtClean="0"/>
              <a:t>БОБР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203848" y="4332351"/>
            <a:ext cx="54622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6000" dirty="0" smtClean="0"/>
          </a:p>
          <a:p>
            <a:r>
              <a:rPr lang="ru-RU" sz="6000" dirty="0" smtClean="0"/>
              <a:t>1 категория</a:t>
            </a:r>
            <a:endParaRPr lang="ru-RU" sz="6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460" y="196511"/>
            <a:ext cx="3003656" cy="200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74024"/>
            <a:ext cx="2242055" cy="1261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0" y="4317105"/>
            <a:ext cx="2278004" cy="1708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638" y="3236665"/>
            <a:ext cx="3070723" cy="2160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16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03848" y="548680"/>
            <a:ext cx="38884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БЕЛЫЙ МЕДВЕДЬ</a:t>
            </a:r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/>
          </a:p>
          <a:p>
            <a:r>
              <a:rPr lang="ru-RU" sz="3200" dirty="0" smtClean="0"/>
              <a:t>РОЗОВАЯ ЧАЙКА</a:t>
            </a:r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635896" y="5013176"/>
            <a:ext cx="2287229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3200" dirty="0" smtClean="0"/>
              <a:t>2 категория</a:t>
            </a:r>
            <a:endParaRPr lang="ru-RU" sz="32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703939" cy="208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450" y="4005064"/>
            <a:ext cx="3278413" cy="1976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4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ЕГИПЕТСКАЯ ЦАПЛЯ</a:t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     ЗЕЛЁНАЯ ЖАБА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 smtClean="0"/>
              <a:t>                               3 категория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12776"/>
            <a:ext cx="2705720" cy="202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4904"/>
            <a:ext cx="3569564" cy="260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83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980728"/>
            <a:ext cx="781371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МАЛАЯ ВЫПЬ</a:t>
            </a:r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ОБЫКНОВЕННАЯ ЧЕСНОЧНИЦА</a:t>
            </a:r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4 категория</a:t>
            </a:r>
            <a:endParaRPr lang="ru-RU" sz="28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92696"/>
            <a:ext cx="2945904" cy="220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1"/>
            <a:ext cx="3168352" cy="2112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600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1196752"/>
            <a:ext cx="409680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ЛОСЬ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800" b="1" dirty="0" smtClean="0"/>
              <a:t>БУРЫЙ МЕДВЕДЬ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3200" dirty="0" smtClean="0"/>
              <a:t>                    5 категория</a:t>
            </a:r>
            <a:endParaRPr lang="ru-RU" sz="32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73590"/>
            <a:ext cx="2750080" cy="206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3676531" cy="229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12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979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96752"/>
            <a:ext cx="5506741" cy="4185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455104"/>
            <a:ext cx="19957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ЛОТОС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4682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205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14754"/>
            <a:ext cx="6402288" cy="480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800" y="620688"/>
            <a:ext cx="4896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ВЕНЕРИН  БАШМАЧОК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3558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89"/>
            <a:ext cx="9144000" cy="6875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56" y="1844824"/>
            <a:ext cx="5884703" cy="453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764704"/>
            <a:ext cx="45094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АМУРСКИЙ ТИГР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4153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92925"/>
            <a:ext cx="6238057" cy="470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79912" y="908720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БУРЫЙ МЕДВЕДЬ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145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307"/>
            <a:ext cx="9183756" cy="691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05874"/>
            <a:ext cx="6473250" cy="454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548680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                                                                            ЗУБР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8840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99792" y="980728"/>
            <a:ext cx="4994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ДРОВОСЕК РЕЛИКТОВЫЙ</a:t>
            </a:r>
            <a:endParaRPr lang="ru-RU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95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1298575"/>
            <a:ext cx="4560887" cy="42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1680" y="764704"/>
            <a:ext cx="6003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ДРОВОСЕК РЕЛИКТОВЫЙ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6035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Белый журавль (</a:t>
            </a:r>
            <a:r>
              <a:rPr lang="ru-RU" dirty="0" err="1" smtClean="0"/>
              <a:t>стерх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96752"/>
            <a:ext cx="4057650" cy="53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30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788</TotalTime>
  <Words>210</Words>
  <Application>Microsoft Office PowerPoint</Application>
  <PresentationFormat>Экран (4:3)</PresentationFormat>
  <Paragraphs>110</Paragraphs>
  <Slides>17</Slides>
  <Notes>11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Солнцестояние</vt:lpstr>
      <vt:lpstr>Слайд</vt:lpstr>
      <vt:lpstr>Презентация PowerPoint</vt:lpstr>
      <vt:lpstr>ТУР</vt:lpstr>
      <vt:lpstr>САБЛЕЗУБЫЙ ТИГР</vt:lpstr>
      <vt:lpstr>Презентация PowerPoint</vt:lpstr>
      <vt:lpstr>Презентация PowerPoint</vt:lpstr>
      <vt:lpstr>Презентация PowerPoint</vt:lpstr>
      <vt:lpstr>Презентация PowerPoint</vt:lpstr>
      <vt:lpstr>ЕГИПЕТСКАЯ ЦАПЛЯ                                                           ЗЕЛЁНАЯ ЖАБА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Белый журавль (стерх)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Ekaterina</cp:lastModifiedBy>
  <cp:revision>49</cp:revision>
  <dcterms:modified xsi:type="dcterms:W3CDTF">2019-11-17T10:15:20Z</dcterms:modified>
</cp:coreProperties>
</file>