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7AC7-30E3-4208-80D8-5150751454C5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6F56-23B1-4A43-8C61-887114CD1742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613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7AC7-30E3-4208-80D8-5150751454C5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6F56-23B1-4A43-8C61-887114CD17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590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7AC7-30E3-4208-80D8-5150751454C5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6F56-23B1-4A43-8C61-887114CD1742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5167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7AC7-30E3-4208-80D8-5150751454C5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6F56-23B1-4A43-8C61-887114CD17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559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7AC7-30E3-4208-80D8-5150751454C5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6F56-23B1-4A43-8C61-887114CD17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804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7AC7-30E3-4208-80D8-5150751454C5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6F56-23B1-4A43-8C61-887114CD17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277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7AC7-30E3-4208-80D8-5150751454C5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6F56-23B1-4A43-8C61-887114CD17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78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28C7AC7-30E3-4208-80D8-5150751454C5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2E6F56-23B1-4A43-8C61-887114CD17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208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7AC7-30E3-4208-80D8-5150751454C5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6F56-23B1-4A43-8C61-887114CD17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458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7AC7-30E3-4208-80D8-5150751454C5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6F56-23B1-4A43-8C61-887114CD17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66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7AC7-30E3-4208-80D8-5150751454C5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6F56-23B1-4A43-8C61-887114CD17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271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28C7AC7-30E3-4208-80D8-5150751454C5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12E6F56-23B1-4A43-8C61-887114CD1742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223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7571" y="0"/>
            <a:ext cx="10058400" cy="104213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My presents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67789" y="1454727"/>
            <a:ext cx="10058400" cy="6832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solidFill>
                  <a:srgbClr val="FF0000"/>
                </a:solidFill>
              </a:rPr>
              <a:t>I would like to have…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888" y="3382971"/>
            <a:ext cx="592867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 would like to have </a:t>
            </a:r>
          </a:p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 book.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562" y="3061855"/>
            <a:ext cx="5691438" cy="379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995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6448" y="3685309"/>
            <a:ext cx="3172691" cy="31726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908" y="61429"/>
            <a:ext cx="3200400" cy="1165168"/>
          </a:xfrm>
        </p:spPr>
        <p:txBody>
          <a:bodyPr/>
          <a:lstStyle/>
          <a:p>
            <a:r>
              <a:rPr lang="ru-RU" dirty="0" smtClean="0"/>
              <a:t>Закончи предложения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06289" y="-50391"/>
            <a:ext cx="5569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1. </a:t>
            </a:r>
            <a:r>
              <a:rPr lang="en-US" sz="4000" dirty="0" smtClean="0"/>
              <a:t>Billy can</a:t>
            </a: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401781" y="1303852"/>
            <a:ext cx="5569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2</a:t>
            </a:r>
            <a:r>
              <a:rPr lang="ru-RU" sz="4000" dirty="0" smtClean="0"/>
              <a:t>. </a:t>
            </a:r>
            <a:r>
              <a:rPr lang="en-US" sz="4000" dirty="0" smtClean="0"/>
              <a:t>Nick and Pam can</a:t>
            </a:r>
            <a:endParaRPr lang="ru-RU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401781" y="3365980"/>
            <a:ext cx="5569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3</a:t>
            </a:r>
            <a:r>
              <a:rPr lang="ru-RU" sz="4000" dirty="0" smtClean="0"/>
              <a:t>. </a:t>
            </a:r>
            <a:r>
              <a:rPr lang="en-US" sz="4000" dirty="0" smtClean="0"/>
              <a:t>Martin likes</a:t>
            </a:r>
            <a:endParaRPr lang="ru-RU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5714735" y="3300431"/>
            <a:ext cx="5569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4</a:t>
            </a:r>
            <a:r>
              <a:rPr lang="ru-RU" sz="4000" dirty="0" smtClean="0"/>
              <a:t>. </a:t>
            </a:r>
            <a:r>
              <a:rPr lang="en-US" sz="4000" dirty="0" smtClean="0"/>
              <a:t>Mary and Bess like to</a:t>
            </a:r>
            <a:endParaRPr lang="ru-RU" sz="40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616" y="604942"/>
            <a:ext cx="2345517" cy="281359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804" y="0"/>
            <a:ext cx="4433196" cy="295546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19" y="4007983"/>
            <a:ext cx="3501763" cy="280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037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3011" y="181953"/>
            <a:ext cx="3365870" cy="344193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9938" y="4264672"/>
            <a:ext cx="4075698" cy="25604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4071" y="164510"/>
            <a:ext cx="5569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5</a:t>
            </a:r>
            <a:r>
              <a:rPr lang="ru-RU" sz="4000" dirty="0" smtClean="0"/>
              <a:t>. </a:t>
            </a:r>
            <a:r>
              <a:rPr lang="en-US" sz="4000" dirty="0" smtClean="0"/>
              <a:t>Jack and Tomas can</a:t>
            </a: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7523011" y="181953"/>
            <a:ext cx="5569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6</a:t>
            </a:r>
            <a:r>
              <a:rPr lang="ru-RU" sz="4000" dirty="0" smtClean="0"/>
              <a:t>. </a:t>
            </a:r>
            <a:r>
              <a:rPr lang="en-US" sz="4000" dirty="0" smtClean="0"/>
              <a:t>Jane can</a:t>
            </a:r>
            <a:endParaRPr lang="ru-RU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223502" y="3910729"/>
            <a:ext cx="5569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7</a:t>
            </a:r>
            <a:r>
              <a:rPr lang="ru-RU" sz="4000" dirty="0" smtClean="0"/>
              <a:t>. </a:t>
            </a:r>
            <a:r>
              <a:rPr lang="en-US" sz="4000" dirty="0" smtClean="0"/>
              <a:t>Peter likes to</a:t>
            </a:r>
            <a:endParaRPr lang="ru-RU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7523012" y="3910729"/>
            <a:ext cx="5569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8</a:t>
            </a:r>
            <a:r>
              <a:rPr lang="ru-RU" sz="4000" dirty="0" smtClean="0"/>
              <a:t>. </a:t>
            </a:r>
            <a:r>
              <a:rPr lang="en-US" sz="4000" dirty="0" smtClean="0"/>
              <a:t>Dino likes to</a:t>
            </a:r>
            <a:endParaRPr lang="ru-RU" sz="40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6089" y="3804574"/>
            <a:ext cx="3573866" cy="323040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352" y="884004"/>
            <a:ext cx="4225484" cy="297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347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6363" y="875346"/>
            <a:ext cx="89916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latin typeface="Monotype Corsiva" panose="03010101010201010101" pitchFamily="66" charset="0"/>
              </a:rPr>
              <a:t>a New Year</a:t>
            </a:r>
          </a:p>
          <a:p>
            <a:r>
              <a:rPr lang="ru-RU" sz="4400" dirty="0" smtClean="0">
                <a:latin typeface="Monotype Corsiva" panose="03010101010201010101" pitchFamily="66" charset="0"/>
              </a:rPr>
              <a:t>a </a:t>
            </a:r>
            <a:r>
              <a:rPr lang="ru-RU" sz="4400" dirty="0" err="1" smtClean="0">
                <a:latin typeface="Monotype Corsiva" panose="03010101010201010101" pitchFamily="66" charset="0"/>
              </a:rPr>
              <a:t>happy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latin typeface="Monotype Corsiva" panose="03010101010201010101" pitchFamily="66" charset="0"/>
              </a:rPr>
              <a:t>holiday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endParaRPr lang="en-US" sz="4400" dirty="0" smtClean="0">
              <a:latin typeface="Monotype Corsiva" panose="03010101010201010101" pitchFamily="66" charset="0"/>
            </a:endParaRPr>
          </a:p>
          <a:p>
            <a:r>
              <a:rPr lang="ru-RU" sz="4400" dirty="0" smtClean="0">
                <a:latin typeface="Monotype Corsiva" panose="03010101010201010101" pitchFamily="66" charset="0"/>
              </a:rPr>
              <a:t>a </a:t>
            </a:r>
            <a:r>
              <a:rPr lang="ru-RU" sz="4400" dirty="0" err="1" smtClean="0">
                <a:latin typeface="Monotype Corsiva" panose="03010101010201010101" pitchFamily="66" charset="0"/>
              </a:rPr>
              <a:t>nice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latin typeface="Monotype Corsiva" panose="03010101010201010101" pitchFamily="66" charset="0"/>
              </a:rPr>
              <a:t>Christmas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latin typeface="Monotype Corsiva" panose="03010101010201010101" pitchFamily="66" charset="0"/>
              </a:rPr>
              <a:t>tree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endParaRPr lang="en-US" sz="4400" dirty="0" smtClean="0">
              <a:latin typeface="Monotype Corsiva" panose="03010101010201010101" pitchFamily="66" charset="0"/>
            </a:endParaRPr>
          </a:p>
          <a:p>
            <a:r>
              <a:rPr lang="ru-RU" sz="4400" dirty="0" smtClean="0">
                <a:latin typeface="Monotype Corsiva" panose="03010101010201010101" pitchFamily="66" charset="0"/>
              </a:rPr>
              <a:t>a </a:t>
            </a:r>
            <a:r>
              <a:rPr lang="ru-RU" sz="4400" dirty="0" err="1" smtClean="0">
                <a:latin typeface="Monotype Corsiva" panose="03010101010201010101" pitchFamily="66" charset="0"/>
              </a:rPr>
              <a:t>lot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latin typeface="Monotype Corsiva" panose="03010101010201010101" pitchFamily="66" charset="0"/>
              </a:rPr>
              <a:t>of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latin typeface="Monotype Corsiva" panose="03010101010201010101" pitchFamily="66" charset="0"/>
              </a:rPr>
              <a:t>presents</a:t>
            </a:r>
            <a:endParaRPr lang="ru-RU" sz="4400" dirty="0" smtClean="0">
              <a:latin typeface="Monotype Corsiva" panose="03010101010201010101" pitchFamily="66" charset="0"/>
            </a:endParaRPr>
          </a:p>
          <a:p>
            <a:r>
              <a:rPr lang="ru-RU" sz="4400" dirty="0" err="1" smtClean="0">
                <a:latin typeface="Monotype Corsiva" panose="03010101010201010101" pitchFamily="66" charset="0"/>
              </a:rPr>
              <a:t>to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latin typeface="Monotype Corsiva" panose="03010101010201010101" pitchFamily="66" charset="0"/>
              </a:rPr>
              <a:t>sing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latin typeface="Monotype Corsiva" panose="03010101010201010101" pitchFamily="66" charset="0"/>
              </a:rPr>
              <a:t>happy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latin typeface="Monotype Corsiva" panose="03010101010201010101" pitchFamily="66" charset="0"/>
              </a:rPr>
              <a:t>songs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endParaRPr lang="en-US" sz="4400" dirty="0" smtClean="0">
              <a:latin typeface="Monotype Corsiva" panose="03010101010201010101" pitchFamily="66" charset="0"/>
            </a:endParaRPr>
          </a:p>
          <a:p>
            <a:r>
              <a:rPr lang="ru-RU" sz="4400" dirty="0" err="1" smtClean="0">
                <a:latin typeface="Monotype Corsiva" panose="03010101010201010101" pitchFamily="66" charset="0"/>
              </a:rPr>
              <a:t>to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latin typeface="Monotype Corsiva" panose="03010101010201010101" pitchFamily="66" charset="0"/>
              </a:rPr>
              <a:t>dance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latin typeface="Monotype Corsiva" panose="03010101010201010101" pitchFamily="66" charset="0"/>
              </a:rPr>
              <a:t>with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latin typeface="Monotype Corsiva" panose="03010101010201010101" pitchFamily="66" charset="0"/>
              </a:rPr>
              <a:t>my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latin typeface="Monotype Corsiva" panose="03010101010201010101" pitchFamily="66" charset="0"/>
              </a:rPr>
              <a:t>friends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endParaRPr lang="en-US" sz="4400" dirty="0" smtClean="0">
              <a:latin typeface="Monotype Corsiva" panose="03010101010201010101" pitchFamily="66" charset="0"/>
            </a:endParaRPr>
          </a:p>
          <a:p>
            <a:r>
              <a:rPr lang="ru-RU" sz="4400" dirty="0" err="1" smtClean="0">
                <a:latin typeface="Monotype Corsiva" panose="03010101010201010101" pitchFamily="66" charset="0"/>
              </a:rPr>
              <a:t>to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latin typeface="Monotype Corsiva" panose="03010101010201010101" pitchFamily="66" charset="0"/>
              </a:rPr>
              <a:t>eat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latin typeface="Monotype Corsiva" panose="03010101010201010101" pitchFamily="66" charset="0"/>
              </a:rPr>
              <a:t>many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latin typeface="Monotype Corsiva" panose="03010101010201010101" pitchFamily="66" charset="0"/>
              </a:rPr>
              <a:t>sweets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latin typeface="Monotype Corsiva" panose="03010101010201010101" pitchFamily="66" charset="0"/>
              </a:rPr>
              <a:t>and</a:t>
            </a:r>
            <a:r>
              <a:rPr lang="ru-RU" sz="4400" dirty="0" smtClean="0">
                <a:latin typeface="Monotype Corsiva" panose="03010101010201010101" pitchFamily="66" charset="0"/>
              </a:rPr>
              <a:t> </a:t>
            </a:r>
            <a:r>
              <a:rPr lang="ru-RU" sz="4400" dirty="0" err="1" smtClean="0">
                <a:latin typeface="Monotype Corsiva" panose="03010101010201010101" pitchFamily="66" charset="0"/>
              </a:rPr>
              <a:t>oranges</a:t>
            </a:r>
            <a:endParaRPr lang="ru-RU" sz="44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885403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31</TotalTime>
  <Words>88</Words>
  <Application>Microsoft Office PowerPoint</Application>
  <PresentationFormat>Широкоэкранный</PresentationFormat>
  <Paragraphs>20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Calibri</vt:lpstr>
      <vt:lpstr>Calibri Light</vt:lpstr>
      <vt:lpstr>Monotype Corsiva</vt:lpstr>
      <vt:lpstr>Ретро</vt:lpstr>
      <vt:lpstr>My presents</vt:lpstr>
      <vt:lpstr>Закончи предложения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presents</dc:title>
  <dc:creator>Гульнара Хахалкина</dc:creator>
  <cp:lastModifiedBy>Гульнара Хахалкина</cp:lastModifiedBy>
  <cp:revision>4</cp:revision>
  <dcterms:created xsi:type="dcterms:W3CDTF">2019-01-22T12:54:21Z</dcterms:created>
  <dcterms:modified xsi:type="dcterms:W3CDTF">2019-01-22T13:26:12Z</dcterms:modified>
</cp:coreProperties>
</file>