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3" r:id="rId5"/>
    <p:sldId id="260" r:id="rId6"/>
    <p:sldId id="261" r:id="rId7"/>
    <p:sldId id="265" r:id="rId8"/>
    <p:sldId id="266" r:id="rId9"/>
    <p:sldId id="268" r:id="rId10"/>
    <p:sldId id="269" r:id="rId11"/>
    <p:sldId id="270" r:id="rId12"/>
    <p:sldId id="267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40E"/>
    <a:srgbClr val="990000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0C87-D95B-4619-85F1-7172ECFA78A3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A97959-2273-4640-821D-1535A135F6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6FE0C87-D95B-4619-85F1-7172ECFA78A3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8A97959-2273-4640-821D-1535A135F6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0C87-D95B-4619-85F1-7172ECFA78A3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7959-2273-4640-821D-1535A135F6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0C87-D95B-4619-85F1-7172ECFA78A3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7959-2273-4640-821D-1535A135F6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7959-2273-4640-821D-1535A135F6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0C87-D95B-4619-85F1-7172ECFA78A3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0C87-D95B-4619-85F1-7172ECFA78A3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7959-2273-4640-821D-1535A135F6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0C87-D95B-4619-85F1-7172ECFA78A3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7959-2273-4640-821D-1535A135F6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6FE0C87-D95B-4619-85F1-7172ECFA78A3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8A97959-2273-4640-821D-1535A135F6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0C87-D95B-4619-85F1-7172ECFA78A3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A97959-2273-4640-821D-1535A135F6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0C87-D95B-4619-85F1-7172ECFA78A3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7959-2273-4640-821D-1535A135F6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0C87-D95B-4619-85F1-7172ECFA78A3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7959-2273-4640-821D-1535A135F6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6FE0C87-D95B-4619-85F1-7172ECFA78A3}" type="datetimeFigureOut">
              <a:rPr lang="ru-RU" smtClean="0"/>
              <a:pPr/>
              <a:t>28.10.2017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8A97959-2273-4640-821D-1535A135F6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231" y="1291468"/>
            <a:ext cx="7743852" cy="98417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ПРЯНИЧНОЕ ЦАРСТВО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34684" y="4149080"/>
            <a:ext cx="19050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6" name="Picture 22" descr="https://cs5.livemaster.ru/storage/cb/60/a279f3f4ccb78f59f60fd983638d--suveniry-i-podarki-raspisnye-imbirnye-pryaniki-russkij-suven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24" y="4894059"/>
            <a:ext cx="2736304" cy="182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1017" y="181200"/>
            <a:ext cx="66619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7 КЛАСС : «Приготовления изделий из теста»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48" name="Picture 24" descr="http://402km.ru/upload_files/user_470/zolotoe2/IMG_80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157" y="4894059"/>
            <a:ext cx="2736305" cy="182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s://drunkguest.com/wp-content/uploads/2013/11/8bc1864029n48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529" y="3035161"/>
            <a:ext cx="2667560" cy="168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http://fiestino.ru/_pu/1/7575587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24" y="2933396"/>
            <a:ext cx="2832249" cy="185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419773" y="2446672"/>
            <a:ext cx="5184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МБОУ ТСОШ№3: Авдиенко Г.Г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509566"/>
            <a:ext cx="8229600" cy="6348434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tabLst>
                <a:tab pos="647700" algn="l"/>
                <a:tab pos="5273675" algn="l"/>
              </a:tabLst>
            </a:pPr>
            <a:r>
              <a:rPr lang="ru-RU" sz="2800" b="1" u="sng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Цель урока</a:t>
            </a:r>
            <a:r>
              <a:rPr lang="ru-RU" sz="36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r>
              <a:rPr lang="ru-RU" sz="28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научить  готовить пряничное тесто и выпекать пряники.</a:t>
            </a:r>
            <a:r>
              <a:rPr lang="ru-RU" sz="36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600" b="1" u="sng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u="sng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Задачи:</a:t>
            </a:r>
            <a:r>
              <a:rPr lang="ru-RU" sz="3600" b="1" u="sng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sz="3600" b="1" u="sng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3600" b="1" u="sng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100" b="1" dirty="0" smtClean="0">
                <a:solidFill>
                  <a:srgbClr val="FF0000"/>
                </a:solidFill>
              </a:rPr>
              <a:t>Образовательная</a:t>
            </a:r>
            <a:r>
              <a:rPr lang="ru-RU" sz="3100" dirty="0" smtClean="0">
                <a:solidFill>
                  <a:srgbClr val="FF0000"/>
                </a:solidFill>
              </a:rPr>
              <a:t>: познакомить учащихся с историей пряничного дела на Руси</a:t>
            </a:r>
            <a:r>
              <a:rPr lang="ru-RU" sz="31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1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>Развивающая:</a:t>
            </a:r>
            <a:r>
              <a:rPr lang="ru-RU" sz="3100" dirty="0" smtClean="0">
                <a:solidFill>
                  <a:srgbClr val="FF0000"/>
                </a:solidFill>
              </a:rPr>
              <a:t> развивать и формировать навыки учебной деятельности через знакомство  с правилами  культуры труда; историческую память через знакомство с народными традициями и обычаями</a:t>
            </a:r>
            <a:br>
              <a:rPr lang="ru-RU" sz="3100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/>
            </a:r>
            <a:br>
              <a:rPr lang="ru-RU" sz="3200" b="1" dirty="0" smtClean="0">
                <a:solidFill>
                  <a:srgbClr val="FF0000"/>
                </a:solidFill>
              </a:rPr>
            </a:br>
            <a:endParaRPr lang="ru-RU" sz="3200" b="1" u="sng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728" y="500042"/>
            <a:ext cx="67866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Название пряник происходит от слова «пряность», «пряный», то есть 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пахучий,  из-за таких пряностей как, 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гвоздика, корица, имбирь, мускатный 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орех.          </a:t>
            </a: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00034" y="2500306"/>
            <a:ext cx="864396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Первые пряники назывались ЛЕПНЫЕ.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Их использовали в свадебных обрядах, ставили над воротами и в других местах, чтобы они приносили в доме счастье, здоровье и благополучие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286256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4286256"/>
            <a:ext cx="1914525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4286256"/>
            <a:ext cx="300037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0100" y="500043"/>
            <a:ext cx="721523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 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По способу изготовления различают 3 вида старинных русских пряников: 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     1. Лепные ("</a:t>
            </a:r>
            <a:r>
              <a:rPr lang="ru-RU" sz="3200" b="1" dirty="0" err="1" smtClean="0">
                <a:solidFill>
                  <a:srgbClr val="C00000"/>
                </a:solidFill>
              </a:rPr>
              <a:t>козули</a:t>
            </a:r>
            <a:r>
              <a:rPr lang="ru-RU" sz="3200" b="1" dirty="0" smtClean="0">
                <a:solidFill>
                  <a:srgbClr val="C00000"/>
                </a:solidFill>
              </a:rPr>
              <a:t>", "тетерки")- самые древние 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     2. Печатные - самые популярные 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     3. Вырезные (силуэтные) ("архангельские </a:t>
            </a:r>
            <a:r>
              <a:rPr lang="ru-RU" sz="3200" b="1" dirty="0" err="1" smtClean="0">
                <a:solidFill>
                  <a:srgbClr val="C00000"/>
                </a:solidFill>
              </a:rPr>
              <a:t>козули</a:t>
            </a:r>
            <a:r>
              <a:rPr lang="ru-RU" sz="3200" b="1" dirty="0" smtClean="0">
                <a:solidFill>
                  <a:srgbClr val="C00000"/>
                </a:solidFill>
              </a:rPr>
              <a:t>" и пр.) - самые красивые 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357167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 Лепной пряник   </a:t>
            </a:r>
          </a:p>
          <a:p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142984"/>
            <a:ext cx="792961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000" dirty="0" smtClean="0">
                <a:solidFill>
                  <a:srgbClr val="C00000"/>
                </a:solidFill>
              </a:rPr>
              <a:t>Пришел к нам из языческой Руси. Сегодня лепные пряники - это большая этнографическая редкость. Их традиционные персонажи - конь, олень, коровка, коза, утица, тетерка с птенцами - уцелевшие образы древнерусской языческой мифологии. Характерна </a:t>
            </a:r>
            <a:r>
              <a:rPr lang="ru-RU" sz="2000" dirty="0" err="1" smtClean="0">
                <a:solidFill>
                  <a:srgbClr val="C00000"/>
                </a:solidFill>
              </a:rPr>
              <a:t>аскетичность</a:t>
            </a:r>
            <a:r>
              <a:rPr lang="ru-RU" sz="2000" dirty="0" smtClean="0">
                <a:solidFill>
                  <a:srgbClr val="C00000"/>
                </a:solidFill>
              </a:rPr>
              <a:t> исходного материала (грубая ржаная мука, соль и вода). Лепят из теста прямо руками так же, как обычно лепят глиняные игрушки. По сути дела каждый лепной пряник - своеобразная миниатюрная декоративная скульптура. Еще их называют "</a:t>
            </a:r>
            <a:r>
              <a:rPr lang="ru-RU" sz="2000" dirty="0" err="1" smtClean="0">
                <a:solidFill>
                  <a:srgbClr val="C00000"/>
                </a:solidFill>
              </a:rPr>
              <a:t>козули</a:t>
            </a:r>
            <a:r>
              <a:rPr lang="ru-RU" dirty="0" smtClean="0"/>
              <a:t>".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071942"/>
            <a:ext cx="209550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4071942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4000504"/>
            <a:ext cx="228601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7422" y="357166"/>
            <a:ext cx="59293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Печатный пряник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357298"/>
            <a:ext cx="492922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Старичок к старухе воротился.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     Что ж? Пред ним царские палаты.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     В палатах видит свою старуху,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     За столом сидит она царицей,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     Служат ей бояре да дворяне.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     Наливают ей заморские вины;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     Заедает она пряником печатным...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     (А.С.Пушкин "Сказка о рыбаке и рыбке</a:t>
            </a:r>
            <a:r>
              <a:rPr lang="ru-RU" b="1" dirty="0" smtClean="0"/>
              <a:t>")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3571876"/>
            <a:ext cx="85725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</a:p>
          <a:p>
            <a:r>
              <a:rPr lang="ru-RU" dirty="0" smtClean="0"/>
              <a:t>     </a:t>
            </a:r>
            <a:r>
              <a:rPr lang="ru-RU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Что же такое печатные пряники, которые подавали к столу царским особам? Суть тут вот в чем - эти пряники отпечатывают (отформовывают) из теста в специальные деревянные формы-изложницы. Такие формы, которые повсеместно называли на Руси пряничными досками или "</a:t>
            </a:r>
            <a:r>
              <a:rPr lang="ru-RU" b="1" dirty="0" err="1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пряницами</a:t>
            </a:r>
            <a:r>
              <a:rPr lang="ru-RU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”, имели обратный рельеф, или, как его еще называют, контррельеф. Красота и качество пряника в значительной мере зависели от мастера, изготовившего пряничную доску. В старину таких умельцев называли “знаменщиками". </a:t>
            </a:r>
          </a:p>
          <a:p>
            <a:r>
              <a:rPr lang="ru-RU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endParaRPr lang="ru-RU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214422"/>
            <a:ext cx="3857622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30" y="2357430"/>
            <a:ext cx="4429188" cy="39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071678"/>
            <a:ext cx="357190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071670" y="571480"/>
            <a:ext cx="7358114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Печатный пряник</a:t>
            </a: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59678" y="2967335"/>
            <a:ext cx="64246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Печатный пряник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38" y="714356"/>
            <a:ext cx="79905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Вырезной (силуэтный) пряник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571612"/>
            <a:ext cx="85725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 Вырезается из пластины раскатанного теста ножом или с помощью специальных металлических форм. Появился сравнительно недавно. Первое упоминание относится к 1850 году, но уже к началу ХХ века силуэтные пряники благодаря своим декоративным качествам стали наиболее массовыми и популярными.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 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143248"/>
            <a:ext cx="2476500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857496"/>
            <a:ext cx="2928936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4929198"/>
            <a:ext cx="161925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3143248"/>
            <a:ext cx="14763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1071546"/>
            <a:ext cx="82868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Историю пряника можно сравнить с историей книги. Как вначале каждая книга изготовлялась вручную, в одном-единственном экземпляре, так и пряник на заре своего существования каждый раз был произведением оригинальным. Так как в связи с ростом спроса стали книги печатать с досок, сериями, так и пряники стали серийными, "тиражными", "печатными", - их тоже стали печатать со специальных досок.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5786" y="3214686"/>
            <a:ext cx="77153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История русского пряника уходит в языческие времена раннего средневековья, когда восточные славяне, освоив земледелие, стали заменять в языческих жертвоприношениях мясо животных и птиц изделиями из зерна. Изображения домашнего скота для ритуального пиршества выпекали из теста. Эти обычаи просуществовали около 5 веков, и только к началу XVI века "красно украшенное" печенье потеряло культовое значение, но осталось символом </a:t>
            </a:r>
            <a:r>
              <a:rPr lang="ru-RU" b="1" dirty="0" err="1" smtClean="0">
                <a:solidFill>
                  <a:schemeClr val="bg1"/>
                </a:solidFill>
              </a:rPr>
              <a:t>небудничности</a:t>
            </a:r>
            <a:r>
              <a:rPr lang="ru-RU" b="1" dirty="0" smtClean="0">
                <a:solidFill>
                  <a:schemeClr val="bg1"/>
                </a:solidFill>
              </a:rPr>
              <a:t>, праздничности.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1500166" y="428603"/>
            <a:ext cx="6572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История русского пряника 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4857752" y="439222"/>
            <a:ext cx="13837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5572140"/>
            <a:ext cx="2428892" cy="842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214290"/>
            <a:ext cx="857252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Пряники домашние </a:t>
            </a:r>
          </a:p>
          <a:p>
            <a:r>
              <a:rPr lang="ru-RU" sz="2000" b="1" u="sng" dirty="0" smtClean="0">
                <a:solidFill>
                  <a:schemeClr val="bg1"/>
                </a:solidFill>
              </a:rPr>
              <a:t>Ингредиенты</a:t>
            </a:r>
            <a:r>
              <a:rPr lang="ru-RU" sz="2000" b="1" dirty="0" smtClean="0">
                <a:solidFill>
                  <a:schemeClr val="bg1"/>
                </a:solidFill>
              </a:rPr>
              <a:t>: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300 г муки, 150 г сахара, по 1 ст. ложке меда и сливочного масла, молотая гвоздика и корица по вкусу, 1 ч. ложка соды, 1 яйцо, глазурь.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        </a:t>
            </a:r>
            <a:r>
              <a:rPr lang="ru-RU" sz="2000" b="1" u="sng" dirty="0" smtClean="0">
                <a:solidFill>
                  <a:schemeClr val="bg1"/>
                </a:solidFill>
              </a:rPr>
              <a:t>Приготовление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Растопить мед с сахаром, ароматическими веществами и маслом. В остывшую массу добавить муку, соду, яйцо и хорошо перемешать тесто на посыпанной мукой доске.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Затем раскатать корж толщиной 5 мм и вырезать стаканом или малыми формочками изделия.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Уложить их на смазанный жиром и посыпанный мукой противень.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Выпекать в духовке при 220°С 10 мин.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Готовые пряники полить глазурью и подсушить в духовке.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Перед выпечкой пряники можно посыпать измельченными орехами, слегка прижав их к изделию.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357166"/>
            <a:ext cx="8572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786" y="500042"/>
            <a:ext cx="750099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Пряники заварные </a:t>
            </a:r>
          </a:p>
          <a:p>
            <a:r>
              <a:rPr lang="ru-RU" sz="2000" b="1" u="sng" dirty="0" smtClean="0">
                <a:solidFill>
                  <a:schemeClr val="bg1"/>
                </a:solidFill>
              </a:rPr>
              <a:t>Ингредиенты: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450 г муки, 300 г меда, 300 г сахара, 50 г сливочного масла, 1/2 ч. ложки пряностей, 1/2 ч. ложки соды, 2 яйца, 1,5 стакана воды.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        </a:t>
            </a:r>
            <a:r>
              <a:rPr lang="ru-RU" sz="2000" b="1" u="sng" dirty="0" smtClean="0">
                <a:solidFill>
                  <a:schemeClr val="bg1"/>
                </a:solidFill>
              </a:rPr>
              <a:t>Приготовление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В кастрюлю положить мед, сахар, влить воду, нагреть, снять пену и процедить. Когда сироп остынет до 70—85°С, всыпать муку и быстро замесить тесто.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В конце замеса добавить сливочное масло, яйца, пряности и соду.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Тесто раскатать в пласт, вырезать выемкой различные фигурки или нарезать на кусочки и штампом нанести рисунок. Выпекать пряники сразу после разделки при 200—250°С.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После выпечки покрыть их глазурью (см. «Сиропы, помадки, глазури, цукаты») и подсушить 1—2 мин в духовке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642918"/>
            <a:ext cx="785818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Пряники «Тульские» </a:t>
            </a:r>
          </a:p>
          <a:p>
            <a:r>
              <a:rPr lang="ru-RU" sz="2000" b="1" u="sng" dirty="0" smtClean="0">
                <a:solidFill>
                  <a:schemeClr val="bg1"/>
                </a:solidFill>
              </a:rPr>
              <a:t>Ингредиенты: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250 г муки, 75 г сахара, 75 г меда, 1 ст. ложка сливочного масла, 1 яйцо, 1/2 ч. ложки соды, 1 ч. ложка пряностей, 3 ст. ложки воды, 150—200 г густого варенья или джема, 1 яйцо для смазки, 4 ст. ложки сахара для сиропа.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        </a:t>
            </a:r>
            <a:r>
              <a:rPr lang="ru-RU" sz="2000" b="1" u="sng" dirty="0" smtClean="0">
                <a:solidFill>
                  <a:schemeClr val="bg1"/>
                </a:solidFill>
              </a:rPr>
              <a:t>Приготовление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Приготовить тесто (см. предыдущие рецепты), раскатать его в пласт толщиной 1 см, разрезать на прямоугольники или сделать круглые лепешки, положить посередине густое варенье и размазать его почти до краев лепешки.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Края смазать яйцом, а сверху накрыть другой лепешкой.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Чтобы варенье не вытекало, прижать края лепешек.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Выпекать 10—12 мин при температуре 240—250°С.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Готовые пряники покрыть глазурью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714356"/>
            <a:ext cx="857256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Пряники«Московские»</a:t>
            </a:r>
          </a:p>
          <a:p>
            <a:r>
              <a:rPr lang="ru-RU" sz="2400" b="1" u="sng" dirty="0" smtClean="0">
                <a:solidFill>
                  <a:schemeClr val="bg1"/>
                </a:solidFill>
              </a:rPr>
              <a:t>Ингредиенты: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800 г муки, 250 г меда, 200 г сахара, 1 ст. ложка сливочного масла, 2 яйца, 20 г пряностей, 1 ч. ложка соды.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        </a:t>
            </a:r>
            <a:r>
              <a:rPr lang="ru-RU" sz="2400" b="1" u="sng" dirty="0" smtClean="0">
                <a:solidFill>
                  <a:schemeClr val="bg1"/>
                </a:solidFill>
              </a:rPr>
              <a:t>Приготовление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Сахар и мед разогреть с пряностями. Яйца растереть с маслом, смешать с мукой и содой, добавить остывший мед с пряностями и замесить довольно крутое тесто.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Положить его в холодное место на 2—3 часа.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Затем раскатать толщиной 0,6—0,7 см, вырезать пряники и выложить их на лист, смазанный маслом и посыпанный мукой.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Выпечь в духовом шкафу.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Когда пряники остынут, можно покрыть их глазурью.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38" y="285729"/>
            <a:ext cx="80402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Сведения домашнему кулинару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357166"/>
            <a:ext cx="84296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.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Пряник, завернутый в фольгу или пленку, долго сохраняет свои, вкусовые качества и не черствеет</a:t>
            </a:r>
            <a:endParaRPr lang="en-US" b="1" dirty="0" smtClean="0">
              <a:solidFill>
                <a:schemeClr val="bg1"/>
              </a:solidFill>
            </a:endParaRPr>
          </a:p>
          <a:p>
            <a:endParaRPr lang="ru-RU" b="1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Пряники можно приготовить как на одном сахаре, так и на смеси его с медом. Ведь при нагревании мед все равно утрачивает свои особые свойства – остаются только сладость и вкус. </a:t>
            </a:r>
            <a:endParaRPr lang="en-US" b="1" dirty="0" smtClean="0">
              <a:solidFill>
                <a:schemeClr val="bg1"/>
              </a:solidFill>
            </a:endParaRPr>
          </a:p>
          <a:p>
            <a:endParaRPr lang="ru-RU" b="1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В зависимости от содержания сахара и меда основное пряничное тесто имеет три разновидности: медовое, сахарное (без меда) и медово-сахарное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3143248"/>
            <a:ext cx="88582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Пряники из заварного теста вкуснее и длительное время остаются мягкими и ароматными.</a:t>
            </a:r>
            <a:endParaRPr lang="en-US" b="1" dirty="0" smtClean="0">
              <a:solidFill>
                <a:schemeClr val="bg1"/>
              </a:solidFill>
            </a:endParaRPr>
          </a:p>
          <a:p>
            <a:endParaRPr lang="ru-RU" b="1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Крутое пряничное тесто можно положить для выпечки на чистый противень без смазки, а мягкое тесто — на противень, смазанный жиром.</a:t>
            </a:r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 Перед выпечкой пряники смазать яичным желтком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5429264"/>
            <a:ext cx="87868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Сразу после выпечки протереть поверхность пряников мягкой салфеткой. Это увеличивает блеск изделий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9632" y="1071496"/>
            <a:ext cx="8960296" cy="1219200"/>
          </a:xfrm>
        </p:spPr>
        <p:txBody>
          <a:bodyPr>
            <a:noAutofit/>
          </a:bodyPr>
          <a:lstStyle/>
          <a:p>
            <a:r>
              <a:rPr lang="en-US" sz="4400" b="1" i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</a:t>
            </a:r>
            <a:r>
              <a:rPr lang="ru-RU" sz="4400" b="1" i="1" dirty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400" b="1" i="1" dirty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b="1" i="1" dirty="0">
                <a:solidFill>
                  <a:srgbClr val="92040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 теперь подведем итог урока. </a:t>
            </a:r>
            <a:br>
              <a:rPr lang="ru-RU" sz="3200" b="1" i="1" dirty="0">
                <a:solidFill>
                  <a:srgbClr val="92040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200" b="1" i="1" dirty="0">
                <a:solidFill>
                  <a:srgbClr val="92040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Чему вы научились сегодня?</a:t>
            </a:r>
            <a:endParaRPr lang="ru-RU" sz="3200" dirty="0">
              <a:solidFill>
                <a:srgbClr val="92040E"/>
              </a:solidFill>
            </a:endParaRPr>
          </a:p>
        </p:txBody>
      </p:sp>
      <p:pic>
        <p:nvPicPr>
          <p:cNvPr id="5" name="Picture 11" descr="118b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429000"/>
            <a:ext cx="2325216" cy="3093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59632" y="2290696"/>
            <a:ext cx="5958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92040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заключение давайте поделимся своими впечатлениями об уроке</a:t>
            </a:r>
            <a:r>
              <a:rPr lang="ru-RU" sz="3200" b="1" i="1" dirty="0" smtClean="0">
                <a:solidFill>
                  <a:srgbClr val="92040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endParaRPr lang="ru-RU" sz="3200" b="1" i="1" dirty="0">
              <a:solidFill>
                <a:srgbClr val="92040E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4554754"/>
            <a:ext cx="34198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Спасибо за урок!</a:t>
            </a:r>
            <a:endParaRPr lang="ru-RU" sz="28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195</TotalTime>
  <Words>1222</Words>
  <Application>Microsoft Office PowerPoint</Application>
  <PresentationFormat>Экран (4:3)</PresentationFormat>
  <Paragraphs>101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Constantia</vt:lpstr>
      <vt:lpstr>Times New Roman</vt:lpstr>
      <vt:lpstr>Wingdings 2</vt:lpstr>
      <vt:lpstr>Бумажная</vt:lpstr>
      <vt:lpstr>ПРЯНИЧНОЕ ЦАРСТВО</vt:lpstr>
      <vt:lpstr>Цель урока: научить  готовить пряничное тесто и выпекать пряники.  Задачи:  Образовательная: познакомить учащихся с историей пряничного дела на Руси Развивающая: развивать и формировать навыки учебной деятельности через знакомство  с правилами  культуры труда; историческую память через знакомство с народными традициями и обычаями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А теперь подведем итог урока.  Чему вы научились сегодня?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Путешествие в город  Сладкоежкино</dc:title>
  <dc:creator>X</dc:creator>
  <cp:lastModifiedBy>Win8</cp:lastModifiedBy>
  <cp:revision>32</cp:revision>
  <dcterms:created xsi:type="dcterms:W3CDTF">2009-12-03T15:48:05Z</dcterms:created>
  <dcterms:modified xsi:type="dcterms:W3CDTF">2017-10-28T12:01:15Z</dcterms:modified>
</cp:coreProperties>
</file>