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65" r:id="rId3"/>
    <p:sldId id="257" r:id="rId4"/>
    <p:sldId id="259" r:id="rId5"/>
    <p:sldId id="262" r:id="rId6"/>
    <p:sldId id="258" r:id="rId7"/>
    <p:sldId id="266" r:id="rId8"/>
    <p:sldId id="267" r:id="rId9"/>
    <p:sldId id="263" r:id="rId10"/>
    <p:sldId id="261" r:id="rId11"/>
    <p:sldId id="260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BA4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1092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152705" cy="1527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56A0C9-BF34-4D45-B9F6-50329FCF23F8}" type="datetimeFigureOut">
              <a:rPr lang="ru-RU" smtClean="0"/>
              <a:t>27.11.2016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028C97-C065-46A5-806A-45C8E1A4A8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687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028C97-C065-46A5-806A-45C8E1A4A836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17800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8965" y="2970885"/>
            <a:ext cx="7772400" cy="859205"/>
          </a:xfrm>
          <a:effectLst>
            <a:outerShdw blurRad="50800" dist="38100" dir="2700000" algn="tl" rotWithShape="0">
              <a:schemeClr val="tx1">
                <a:alpha val="55000"/>
              </a:schemeClr>
            </a:outerShdw>
          </a:effectLst>
        </p:spPr>
        <p:txBody>
          <a:bodyPr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48965" y="3887115"/>
            <a:ext cx="6400800" cy="458115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rgbClr val="FF00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875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9149" y="1443835"/>
            <a:ext cx="6413609" cy="584623"/>
          </a:xfrm>
          <a:solidFill>
            <a:srgbClr val="FF0000"/>
          </a:solidFill>
        </p:spPr>
        <p:txBody>
          <a:bodyPr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4655"/>
            <a:ext cx="8229600" cy="4071508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471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2490" y="580048"/>
            <a:ext cx="7329840" cy="558377"/>
          </a:xfrm>
          <a:solidFill>
            <a:srgbClr val="FF0000"/>
          </a:solidFill>
        </p:spPr>
        <p:txBody>
          <a:bodyPr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17900" y="1443836"/>
            <a:ext cx="6710784" cy="4275740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391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441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11/27/2016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791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470033"/>
            <a:ext cx="6404460" cy="584622"/>
          </a:xfrm>
          <a:solidFill>
            <a:srgbClr val="FF0000"/>
          </a:solidFill>
        </p:spPr>
        <p:txBody>
          <a:bodyPr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054655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684517"/>
            <a:ext cx="4040188" cy="3798583"/>
          </a:xfrm>
        </p:spPr>
        <p:txBody>
          <a:bodyPr/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054655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684517"/>
            <a:ext cx="4041775" cy="3798583"/>
          </a:xfrm>
        </p:spPr>
        <p:txBody>
          <a:bodyPr/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11/27/2016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911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11/27/2016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773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11/27/2016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864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11/27/2016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452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11/27/2016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607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6657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6099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74F12-AA26-4AC8-9962-C36BB8F32554}" type="datetimeFigureOut">
              <a:rPr lang="en-US" smtClean="0"/>
              <a:pPr/>
              <a:t>11/27/2016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039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hyperlink" Target="https://infourok.ru/go.html?href=https%3A%2F%2Fru.wikipedia.org%2Fwiki%2F%25D0%25A4%25D1%2580%25D0%25B0%25D0%25BD%25D1%2586%25D1%2583%25D0%25B7%25D1%2581%25D0%25BA%25D0%25B8%25D0%25B9_%25D1%258F%25D0%25B7%25D1%258B%25D0%25BA" TargetMode="External"/><Relationship Id="rId7" Type="http://schemas.openxmlformats.org/officeDocument/2006/relationships/hyperlink" Target="https://infourok.ru/go.html?href=https%3A%2F%2Fru.wikipedia.org%2Fwiki%2F%25D0%25A4%25D1%2580%25D1%2583%25D0%25BA%25D1%2582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infourok.ru/go.html?href=https%3A%2F%2Fru.wikipedia.org%2Fwiki%2F%25D0%2594%25D0%25B5%25D0%25BB%25D0%25B8%25D0%25BA%25D0%25B0%25D1%2582%25D0%25B5%25D1%2581" TargetMode="External"/><Relationship Id="rId5" Type="http://schemas.openxmlformats.org/officeDocument/2006/relationships/hyperlink" Target="https://infourok.ru/go.html?href=https%3A%2F%2Fru.wikipedia.org%2Fwiki%2F%25D0%25A3%25D0%25B6%25D0%25B8%25D0%25BD" TargetMode="External"/><Relationship Id="rId10" Type="http://schemas.openxmlformats.org/officeDocument/2006/relationships/image" Target="../media/image10.jpeg"/><Relationship Id="rId4" Type="http://schemas.openxmlformats.org/officeDocument/2006/relationships/hyperlink" Target="https://infourok.ru/go.html?href=https%3A%2F%2Fru.wikipedia.org%2Fwiki%2F%25D0%259E%25D0%25B1%25D0%25B5%25D0%25B4" TargetMode="External"/><Relationship Id="rId9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501263" y="2818180"/>
            <a:ext cx="5802790" cy="859205"/>
          </a:xfrm>
        </p:spPr>
        <p:txBody>
          <a:bodyPr>
            <a:normAutofit fontScale="90000"/>
          </a:bodyPr>
          <a:lstStyle/>
          <a:p>
            <a:r>
              <a:rPr lang="ru-RU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Сладости, десерты, напитки</a:t>
            </a:r>
            <a:br>
              <a:rPr lang="ru-RU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Технология 7 класс.</a:t>
            </a:r>
            <a:endParaRPr lang="ru-RU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2128720" y="4192525"/>
            <a:ext cx="3970330" cy="458115"/>
          </a:xfrm>
        </p:spPr>
        <p:txBody>
          <a:bodyPr>
            <a:noAutofit/>
          </a:bodyPr>
          <a:lstStyle/>
          <a:p>
            <a:r>
              <a:rPr lang="ru-RU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Выполнила : </a:t>
            </a:r>
            <a:r>
              <a:rPr lang="ru-RU" sz="1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УчительМБОУ</a:t>
            </a:r>
            <a:r>
              <a:rPr lang="ru-RU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ТСОШ№3</a:t>
            </a:r>
          </a:p>
          <a:p>
            <a:r>
              <a:rPr lang="ru-RU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</a:t>
            </a:r>
            <a:r>
              <a:rPr lang="ru-RU" sz="1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Авдиенок</a:t>
            </a:r>
            <a:r>
              <a:rPr lang="ru-RU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Г.Г.</a:t>
            </a:r>
            <a:endParaRPr lang="ru-RU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9203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17900" y="374900"/>
            <a:ext cx="4572000" cy="378565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- кубик, но не лёд,</a:t>
            </a:r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Сладкий-сладкий, но не мёд,</a:t>
            </a:r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Белый - белый, но не снег,</a:t>
            </a:r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Крепкий, как лесной орех.</a:t>
            </a:r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сравнится с ним на вкус</a:t>
            </a:r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Даже сахарный арбуз.</a:t>
            </a:r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стародавние года</a:t>
            </a:r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у всех он был всегда.</a:t>
            </a:r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Пили чай с ним и в накладку,</a:t>
            </a:r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вдогонку, и вприглядку,</a:t>
            </a:r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 совсем было по-русски,</a:t>
            </a:r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пили чай вприкуску.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545461" y="4160552"/>
            <a:ext cx="745498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Руси тростниковый сахар стал известен в XII столетии, а в XVI появился на царском столе.</a:t>
            </a: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Сахар считался тогда дорогим и недоступным лакомством. Его продавали в аптеках по рублю за золотник (немногим более 4 г), в то время как корову тогда можно было купить за 3 рубля.</a:t>
            </a: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1718 г. по приказу Петра Великого в Петербурге был построен первый в России сахарный завод. Сырьё для сахара ввозилось из-за границы</a:t>
            </a:r>
            <a:endParaRPr lang="ru-RU" b="1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http://polzovred.ru/wp-content/uploads/2015/04/sugar-0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5691" y="2333122"/>
            <a:ext cx="2957087" cy="1845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cdn01.ru/files/users/images/96/a3/96a30374ec6f2fc030352be92eb11f7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5691" y="272088"/>
            <a:ext cx="2846639" cy="1828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68559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113885" y="1443835"/>
            <a:ext cx="4886560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AAAAAA"/>
                </a:solidFill>
                <a:latin typeface="Tahoma" panose="020B0604030504040204" pitchFamily="34" charset="0"/>
              </a:rPr>
              <a:t/>
            </a:r>
            <a:br>
              <a:rPr lang="ru-RU" b="1" dirty="0" smtClean="0">
                <a:solidFill>
                  <a:srgbClr val="AAAAAA"/>
                </a:solidFill>
                <a:latin typeface="Tahoma" panose="020B0604030504040204" pitchFamily="34" charset="0"/>
              </a:rPr>
            </a:b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Сладкие блюда завершают любой прием пищи, поэтому их еще называют десертными. Они украшают стол, но требуют умелого оформления.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Сладкие блюда не только вкусны, но и весьма питательны. Большинство их содержит значительное количество углеводов.</a:t>
            </a: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Для приготовления сладких блюд используют: плоды, ягоды, орехи, различные фруктово-ягодные соки, сиропы, сахар, яйца, молоко, сливки, сливочное масло, мучные и крупяные изделия,</a:t>
            </a:r>
            <a:r>
              <a:rPr lang="ru-RU" sz="2000" dirty="0" smtClean="0"/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желирующие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продукты, пряности,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ароматизаторы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(ванилин, корица, имбирь, мята, цедра цитрусовых и т.д.).</a:t>
            </a: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b="0" i="0" dirty="0">
              <a:solidFill>
                <a:srgbClr val="000000"/>
              </a:solidFill>
              <a:effectLst/>
              <a:latin typeface="Tahoma" panose="020B0604030504040204" pitchFamily="34" charset="0"/>
            </a:endParaRPr>
          </a:p>
        </p:txBody>
      </p:sp>
      <p:pic>
        <p:nvPicPr>
          <p:cNvPr id="1026" name="Picture 2" descr="http://www.md.all.biz/img/md/service_catalog/4514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864" y="1596540"/>
            <a:ext cx="2803201" cy="2587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photosflowery.ru/photo/38/38014a254989aea9bb155c02b7b2786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670" y="4497935"/>
            <a:ext cx="2932202" cy="2085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33094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654086" y="1138425"/>
            <a:ext cx="7489914" cy="4275740"/>
          </a:xfrm>
        </p:spPr>
        <p:txBody>
          <a:bodyPr/>
          <a:lstStyle/>
          <a:p>
            <a:pPr marL="0" indent="0">
              <a:buNone/>
            </a:pP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Десе́рт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(от 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фр.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dessert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 — завершающее блюдо стола, предназначенное для получения приятных вкусовых ощущений в конце 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обеда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или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ужина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обычно — сладкие 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деликатесы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(не 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фрукты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ДЕСЕРТ?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http://st.depositphotos.com/1820901/4204/i/950/depositphotos_42048049-Sweet-dessert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9" y="3770889"/>
            <a:ext cx="2892245" cy="2081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i.artfile.ru/3600x2400_846752_%5bwww.ArtFile.ru%5d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9130" y="3766748"/>
            <a:ext cx="2734401" cy="2085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://josette.esy.es/sweet/84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17" y="3761583"/>
            <a:ext cx="2875422" cy="2156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16338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 ИСТОРИИ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671490" y="1402321"/>
            <a:ext cx="5472510" cy="43704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древности было принято завершать трапезу фруктами, мёдом или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сыром В средневековой Европе между мясными блюдами подавали желе и сладкие фруктовые пироги или пирожные. Позднее из Испании и Сицилии пришла традиция подавать после обеда мороженое или шербеты, а из Америки- шоколад. В идеале, за сытным обедом должен следовать лёгкий десерт из фруктов</a:t>
            </a:r>
            <a:r>
              <a:rPr lang="ru-RU" sz="2000" dirty="0"/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Обычай употреблять после основных блюд сладости широко распространился в Европе только в 19 веке, когда выросло производство сахара.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7172" name="Picture 4" descr="http://hacksam94.appspot.com/www.medikforum.ru/news/uploads/posts/2013-02/1361178165_syry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260" y="1402321"/>
            <a:ext cx="3084048" cy="1873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http://1.bp.blogspot.com/-hGVk9ldfu7I/TonYiviUaaI/AAAAAAAAENk/HNr9xw1jQls/s1600/rainbow-fruit-skewer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889" y="3540191"/>
            <a:ext cx="3206805" cy="2153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http://getbg.net/upload/full/412332_morozhenoe_sladkoe_desert_shariki_yagody_klubnika__1680x1050_(www.GetBg.net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6590" y="5525322"/>
            <a:ext cx="1976850" cy="1235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0" name="Picture 12" descr="https://im2-tub-ru.yandex.net/i?id=302e3ee5990f07e7b47c40a0552756a1&amp;n=33&amp;h=225&amp;w=33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9899" y="5451861"/>
            <a:ext cx="1892644" cy="1263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92862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 smtClean="0"/>
              <a:t>ЧТО ТАКОЕ ТОРТ?</a:t>
            </a:r>
            <a:endParaRPr lang="ru-RU" b="1" i="1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532180" y="2207360"/>
            <a:ext cx="53401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Торт – это десерт, разновидность пирога, состоящего из одного или нескольких коржей, пропитанных кремом или джемом. Сверху торт обычно украшают кремом, глазурью или фруктами.</a:t>
            </a:r>
          </a:p>
        </p:txBody>
      </p:sp>
      <p:pic>
        <p:nvPicPr>
          <p:cNvPr id="3074" name="Picture 2" descr="http://333v.ru/uploads/3e/3e157e626019a19298f88cfb2bc5f7a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555" y="4192525"/>
            <a:ext cx="3817625" cy="2372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mltort.ru/upload/iblock/c1c/c1ce293895417e464dd58db4d475589b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7165" y="1596540"/>
            <a:ext cx="2316888" cy="2242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www.busheer.ru/upload/medialibrary/fd3/fd3b1f5549cea20cb418df451d576c9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1621" y="4238674"/>
            <a:ext cx="3525678" cy="2354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07837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17900" y="374900"/>
            <a:ext cx="7329840" cy="558377"/>
          </a:xfrm>
        </p:spPr>
        <p:txBody>
          <a:bodyPr>
            <a:normAutofit fontScale="90000"/>
          </a:bodyPr>
          <a:lstStyle/>
          <a:p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суфле?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1365195" y="1080222"/>
            <a:ext cx="7024430" cy="25237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rgbClr val="2C2E3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Когда точно было придумано суфле – не известно, но достоверно известно, что родился рецепт этого изысканного кушанья во Франции. Слово «суфле» переводится с французского языка как «воздушное» и даже как «дыхание» – второй вариант отражает главную особенность этого блюда, каким бы оно ни было: сладким или несладким.</a:t>
            </a:r>
            <a:endParaRPr kumimoji="0" lang="ru-RU" alt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8197" name="Picture 5" descr="http://www.funlib.ru/cimg/2014/102314/265554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701" y="4583442"/>
            <a:ext cx="3072938" cy="2178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9" name="Picture 7" descr="http://img1.liveinternet.ru/images/attach/c/8/125/275/125275733_SSSRR_SRRRSRRR_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5677" y="4068498"/>
            <a:ext cx="3177745" cy="1970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3" name="Picture 11" descr="http://aldamy.ru/wp-content/uploads/2016/10/Tvorozhno-fruktovoe-sufl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6413" y="3142070"/>
            <a:ext cx="2961901" cy="197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88248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ЖЕЛЕ?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36955" y="1336943"/>
            <a:ext cx="824607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30303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Слово желе является французским. Так называли застывший десерт, приготовленный из фруктового сока путем добавления в него сахара и желатина. Этим же словом называли студенистую массу образующуюся после долгого переваривания кожи и костей. 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36955" y="2450797"/>
            <a:ext cx="747797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u="sng" dirty="0">
                <a:solidFill>
                  <a:srgbClr val="30303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Желатин</a:t>
            </a:r>
            <a:r>
              <a:rPr lang="ru-RU" sz="1600" b="1" dirty="0">
                <a:solidFill>
                  <a:srgbClr val="30303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является продуктом животного происхождения. Его получают при вываривании, высушивании и измельчении сухожилий, костей и иных частей тел животных. Он незаменим во время приготовления холодца, но в желе его следует класть аккуратно, поскольку перебор приведет к возникновению неприятного вкуса. </a:t>
            </a:r>
            <a:endParaRPr lang="ru-RU" sz="1600" b="1" dirty="0" smtClean="0">
              <a:solidFill>
                <a:srgbClr val="30303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u="sng" dirty="0" smtClean="0">
                <a:solidFill>
                  <a:srgbClr val="30303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Пектин</a:t>
            </a:r>
            <a:r>
              <a:rPr lang="ru-RU" sz="1600" b="1" dirty="0" smtClean="0">
                <a:solidFill>
                  <a:srgbClr val="30303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rgbClr val="30303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является </a:t>
            </a:r>
            <a:r>
              <a:rPr lang="ru-RU" sz="1600" b="1" dirty="0" err="1">
                <a:solidFill>
                  <a:srgbClr val="30303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желирующим</a:t>
            </a:r>
            <a:r>
              <a:rPr lang="ru-RU" sz="1600" b="1" dirty="0">
                <a:solidFill>
                  <a:srgbClr val="30303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продуктом растительного происхождения. Он прекрасно подходит для приготовления любого вида желе и не портит его вкус. При его использовании желе застывает при высокой температуре. Однако перебор с пектином может привести к замутнению готового продукта. </a:t>
            </a:r>
            <a:endParaRPr lang="ru-RU" sz="1600" b="1" dirty="0" smtClean="0">
              <a:solidFill>
                <a:srgbClr val="30303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u="sng" dirty="0" smtClean="0">
                <a:solidFill>
                  <a:srgbClr val="30303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Агар-агар</a:t>
            </a:r>
            <a:r>
              <a:rPr lang="ru-RU" sz="1600" b="1" dirty="0" smtClean="0">
                <a:solidFill>
                  <a:srgbClr val="30303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rgbClr val="30303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600" b="1" dirty="0" err="1">
                <a:solidFill>
                  <a:srgbClr val="30303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желирующий</a:t>
            </a:r>
            <a:r>
              <a:rPr lang="ru-RU" sz="1600" b="1" dirty="0">
                <a:solidFill>
                  <a:srgbClr val="30303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продукт из водорослей. Он не портит вкус продукта и прекрасно сочетается с кусочками фруктов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266" name="Picture 2" descr="http://retsepty-s-foto.ru/uploads/taginator/Jan-2013/sloenoe-zhele-fot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962" y="5266677"/>
            <a:ext cx="2901215" cy="1550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http://slastena.all-gorod.ru/image/goods/0b/0bad540d04ddd5f6a1cf4bc722d4557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0360" y="5223870"/>
            <a:ext cx="2684810" cy="1593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http://botsib.ru/dom_i_zdorove/wp-content/uploads/2016/11/%D0%B6%D0%B5%D0%BB%D0%B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4710" y="5223870"/>
            <a:ext cx="2334365" cy="1556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16099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Содержимое 3" descr="http://xn--80aalyc9azgg.xn--p1ai/d/734108/d/Klyukvennyi-mors-1.jpg"/>
          <p:cNvPicPr>
            <a:picLocks noGrp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907" y="4345230"/>
            <a:ext cx="2290575" cy="2376422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Заголовок 2"/>
          <p:cNvSpPr>
            <a:spLocks noGrp="1"/>
          </p:cNvSpPr>
          <p:nvPr>
            <p:ph type="title"/>
          </p:nvPr>
        </p:nvSpPr>
        <p:spPr>
          <a:xfrm>
            <a:off x="1365195" y="222195"/>
            <a:ext cx="7329840" cy="558377"/>
          </a:xfrm>
        </p:spPr>
        <p:txBody>
          <a:bodyPr>
            <a:normAutofit fontScale="90000"/>
          </a:bodyPr>
          <a:lstStyle/>
          <a:p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 ОТНОСИТСЯ К НАПИТКАМ?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8" name="Picture 4" descr="http://eatme.ua/images_user/kuhni-mira/mexican/66644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7716" y="4404000"/>
            <a:ext cx="3054100" cy="2331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http://www.cooksa.ru/upload/recipes/images/recipes80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3240" y="4403999"/>
            <a:ext cx="2980708" cy="2231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517900" y="977851"/>
            <a:ext cx="793151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десерт могут подавать не только кондитерские изделия или сладости, но и напитки. К десертным относятся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горячий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шоколад, кофе, чай кисель, компот или коктейль.</a:t>
            </a:r>
          </a:p>
          <a:p>
            <a:pPr fontAlgn="base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зависимости от вида кулинарного изделия или напитка, подаваемого к столу десерты подразделяют на горячие или холодные. По правилам сервировки десерты подают в специальной посуде (десертная тарелка, вазочки, блюда, пиалы,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креманки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т. д.).</a:t>
            </a:r>
          </a:p>
          <a:p>
            <a:pPr fontAlgn="base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Кроме того, стол сервируют для подачи десерта специальными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столовыми приборами</a:t>
            </a:r>
            <a:endParaRPr lang="ru-RU" sz="2000" b="1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19464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9314" y="527605"/>
            <a:ext cx="7329840" cy="558377"/>
          </a:xfrm>
        </p:spPr>
        <p:txBody>
          <a:bodyPr>
            <a:normAutofit fontScale="90000"/>
          </a:bodyPr>
          <a:lstStyle/>
          <a:p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 подают десерты?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1670" y="1443835"/>
            <a:ext cx="8085129" cy="42757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Подают десерты обычно в специальных десертных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тарелках                Едят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десерты десертной ложкой — промежуточной по размеру между суповой ложкой и чайной.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Десертный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стол также сервируется десертным ножом и десертной вилкой.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18" name="Picture 2" descr="http://www.edimdoma.ru/data/ckeditor_pictures/18910/content_wilmax_jv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965" y="3292227"/>
            <a:ext cx="2311210" cy="3206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http://3.bp.blogspot.com/-v0n9sja8Xf0/T9oUaD71NoI/AAAAAAAAREM/eJc2UDZQv5U/s1600/Copy+of+IMG_850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4407" y="3357542"/>
            <a:ext cx="2290575" cy="3189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http://i19.beon.ru/27/40/2494027/7/106962607/tumblr_lnzfn2kgBY1qhhr1xo1_5001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2382" y="3357542"/>
            <a:ext cx="3096807" cy="3162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58358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МУЗЕЙ РУССКОГО ДЕСЕРТА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3555" y="1291130"/>
            <a:ext cx="9162300" cy="137434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конце 2013 года в старинном купеческом доме Звенигорода даже был открыт Музей Русского Десерта. В нем можно узнать о традициях приготовления и подачи десертных блюд наших предков, а также познакомится со старинными рецептами русских сладостей.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4" name="Picture 4" descr="http://www.tourprom.ru/site_media/images/poiphoto/muzei-russkogo-deserta_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38" y="2970885"/>
            <a:ext cx="4123035" cy="3152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http://autotravel.ru/phalbum/90601/18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1032" y="2970885"/>
            <a:ext cx="3664920" cy="313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06269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267</TotalTime>
  <Words>460</Words>
  <Application>Microsoft Office PowerPoint</Application>
  <PresentationFormat>Экран (4:3)</PresentationFormat>
  <Paragraphs>30</Paragraphs>
  <Slides>11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Calibri</vt:lpstr>
      <vt:lpstr>Tahoma</vt:lpstr>
      <vt:lpstr>Times New Roman</vt:lpstr>
      <vt:lpstr>Office Theme</vt:lpstr>
      <vt:lpstr>Сладости, десерты, напитки Технология 7 класс.</vt:lpstr>
      <vt:lpstr>Презентация PowerPoint</vt:lpstr>
      <vt:lpstr>Презентация PowerPoint</vt:lpstr>
      <vt:lpstr>ЧТО ТАКОЕ ДЕСЕРТ?</vt:lpstr>
      <vt:lpstr>ИЗ ИСТОРИИ</vt:lpstr>
      <vt:lpstr>ЧТО ТАКОЕ ТОРТ?</vt:lpstr>
      <vt:lpstr>Что такое суфле?</vt:lpstr>
      <vt:lpstr>ЧТО ТАКОЕ ЖЕЛЕ?</vt:lpstr>
      <vt:lpstr>ЧТО ОТНОСИТСЯ К НАПИТКАМ?</vt:lpstr>
      <vt:lpstr>Как подают десерты?</vt:lpstr>
      <vt:lpstr>МУЗЕЙ РУССКОГО ДЕСЕРТА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Julian</dc:creator>
  <cp:lastModifiedBy>Win8</cp:lastModifiedBy>
  <cp:revision>31</cp:revision>
  <dcterms:created xsi:type="dcterms:W3CDTF">2013-08-21T19:17:07Z</dcterms:created>
  <dcterms:modified xsi:type="dcterms:W3CDTF">2016-11-27T13:55:35Z</dcterms:modified>
</cp:coreProperties>
</file>