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77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90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929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22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99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08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68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78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590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489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216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933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8387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417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37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49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70890-EBF0-494A-A5F4-08FB766426F7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6F7B059-DFBB-4B64-8C62-13BC81BB76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25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09164" y="0"/>
            <a:ext cx="2083520" cy="976745"/>
          </a:xfrm>
        </p:spPr>
        <p:txBody>
          <a:bodyPr/>
          <a:lstStyle/>
          <a:p>
            <a:r>
              <a:rPr lang="en-US" dirty="0" smtClean="0"/>
              <a:t>Time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61214" y="1230615"/>
            <a:ext cx="4919950" cy="1126283"/>
          </a:xfrm>
        </p:spPr>
        <p:txBody>
          <a:bodyPr>
            <a:noAutofit/>
          </a:bodyPr>
          <a:lstStyle/>
          <a:p>
            <a:r>
              <a:rPr lang="en-US" sz="3600" b="1" dirty="0"/>
              <a:t>time – </a:t>
            </a:r>
            <a:r>
              <a:rPr lang="ru-RU" sz="3600" b="1" dirty="0"/>
              <a:t>время </a:t>
            </a:r>
            <a:endParaRPr lang="ru-RU" sz="3600" b="1" dirty="0" smtClean="0"/>
          </a:p>
          <a:p>
            <a:r>
              <a:rPr lang="en-US" sz="3600" b="1" dirty="0" smtClean="0"/>
              <a:t>face </a:t>
            </a:r>
            <a:r>
              <a:rPr lang="en-US" sz="3600" b="1" dirty="0"/>
              <a:t>– </a:t>
            </a:r>
            <a:r>
              <a:rPr lang="ru-RU" sz="3600" b="1" dirty="0"/>
              <a:t>циферблат </a:t>
            </a:r>
            <a:r>
              <a:rPr lang="en-US" sz="3600" b="1" dirty="0"/>
              <a:t>hand – </a:t>
            </a:r>
            <a:r>
              <a:rPr lang="ru-RU" sz="3600" b="1" dirty="0"/>
              <a:t>стрелка </a:t>
            </a:r>
            <a:endParaRPr lang="ru-RU" sz="3600" b="1" dirty="0" smtClean="0"/>
          </a:p>
          <a:p>
            <a:r>
              <a:rPr lang="en-US" sz="3600" b="1" dirty="0" smtClean="0"/>
              <a:t>hour </a:t>
            </a:r>
            <a:r>
              <a:rPr lang="en-US" sz="3600" b="1" dirty="0"/>
              <a:t>– </a:t>
            </a:r>
            <a:r>
              <a:rPr lang="ru-RU" sz="3600" b="1" dirty="0"/>
              <a:t>час </a:t>
            </a:r>
            <a:endParaRPr lang="ru-RU" sz="3600" b="1" dirty="0" smtClean="0"/>
          </a:p>
          <a:p>
            <a:r>
              <a:rPr lang="en-US" sz="3600" b="1" dirty="0" smtClean="0"/>
              <a:t>minute </a:t>
            </a:r>
            <a:r>
              <a:rPr lang="en-US" sz="3600" b="1" dirty="0"/>
              <a:t>– </a:t>
            </a:r>
            <a:r>
              <a:rPr lang="ru-RU" sz="3600" b="1" dirty="0"/>
              <a:t>минута </a:t>
            </a:r>
            <a:r>
              <a:rPr lang="en-US" sz="3600" b="1" dirty="0"/>
              <a:t>second – </a:t>
            </a:r>
            <a:r>
              <a:rPr lang="ru-RU" sz="3600" b="1" dirty="0"/>
              <a:t>секунда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7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1758" y="0"/>
            <a:ext cx="8915399" cy="976745"/>
          </a:xfrm>
        </p:spPr>
        <p:txBody>
          <a:bodyPr/>
          <a:lstStyle/>
          <a:p>
            <a:r>
              <a:rPr lang="en-US" dirty="0" smtClean="0"/>
              <a:t>telling the time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74881" y="1176864"/>
            <a:ext cx="44839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It is…o’clock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276" y="2781300"/>
            <a:ext cx="4019550" cy="4076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222" y="2895600"/>
            <a:ext cx="3848100" cy="38481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8995" y="2300313"/>
            <a:ext cx="5091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it’s ten o’clock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98845" y="2333948"/>
            <a:ext cx="54168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it’s nine o’clock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219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6049" y="0"/>
            <a:ext cx="8915399" cy="1087582"/>
          </a:xfrm>
        </p:spPr>
        <p:txBody>
          <a:bodyPr/>
          <a:lstStyle/>
          <a:p>
            <a:r>
              <a:rPr lang="en-US" dirty="0" smtClean="0"/>
              <a:t>Ask the time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22" y="1306212"/>
            <a:ext cx="8915399" cy="112628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What’s the time</a:t>
            </a:r>
            <a:r>
              <a:rPr lang="en-US" sz="3200" b="1" dirty="0" smtClean="0">
                <a:solidFill>
                  <a:srgbClr val="002060"/>
                </a:solidFill>
              </a:rPr>
              <a:t>?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What’s </a:t>
            </a:r>
            <a:r>
              <a:rPr lang="en-US" sz="3200" b="1" dirty="0">
                <a:solidFill>
                  <a:srgbClr val="002060"/>
                </a:solidFill>
              </a:rPr>
              <a:t>the time, please? 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endParaRPr lang="en-US" sz="3200" b="1" dirty="0" smtClean="0">
              <a:solidFill>
                <a:srgbClr val="002060"/>
              </a:solidFill>
            </a:endParaRPr>
          </a:p>
          <a:p>
            <a:r>
              <a:rPr lang="en-US" sz="3200" b="1" dirty="0" smtClean="0">
                <a:solidFill>
                  <a:srgbClr val="002060"/>
                </a:solidFill>
              </a:rPr>
              <a:t>Can </a:t>
            </a:r>
            <a:r>
              <a:rPr lang="en-US" sz="3200" b="1" dirty="0">
                <a:solidFill>
                  <a:srgbClr val="002060"/>
                </a:solidFill>
              </a:rPr>
              <a:t>you tell me the time? 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endParaRPr lang="en-US" sz="3200" b="1" dirty="0" smtClean="0">
              <a:solidFill>
                <a:srgbClr val="002060"/>
              </a:solidFill>
            </a:endParaRPr>
          </a:p>
          <a:p>
            <a:r>
              <a:rPr lang="en-US" sz="3200" b="1" dirty="0" smtClean="0">
                <a:solidFill>
                  <a:srgbClr val="002060"/>
                </a:solidFill>
              </a:rPr>
              <a:t>Excuse </a:t>
            </a:r>
            <a:r>
              <a:rPr lang="en-US" sz="3200" b="1" dirty="0">
                <a:solidFill>
                  <a:srgbClr val="002060"/>
                </a:solidFill>
              </a:rPr>
              <a:t>me, can you tell 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r>
              <a:rPr lang="en-US" sz="3200" b="1" dirty="0" smtClean="0">
                <a:solidFill>
                  <a:srgbClr val="002060"/>
                </a:solidFill>
              </a:rPr>
              <a:t>me </a:t>
            </a:r>
            <a:r>
              <a:rPr lang="en-US" sz="3200" b="1" dirty="0">
                <a:solidFill>
                  <a:srgbClr val="002060"/>
                </a:solidFill>
              </a:rPr>
              <a:t>the time? </a:t>
            </a:r>
            <a:endParaRPr lang="en-US" sz="3200" b="1" dirty="0" smtClean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51958" y="5077910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Будьте </a:t>
            </a:r>
            <a:r>
              <a:rPr lang="ru-RU" sz="3200" b="1" dirty="0">
                <a:solidFill>
                  <a:srgbClr val="FF0000"/>
                </a:solidFill>
              </a:rPr>
              <a:t>добры, скажите, который час?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73160" y="2066350"/>
            <a:ext cx="3239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Который час?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18450" y="3732997"/>
            <a:ext cx="65630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Вы не скажете, который час?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5195455" y="1306212"/>
            <a:ext cx="656503" cy="19911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04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542" y="24381"/>
            <a:ext cx="5124701" cy="476069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>
            <a:stCxn id="4" idx="0"/>
            <a:endCxn id="4" idx="2"/>
          </p:cNvCxnSpPr>
          <p:nvPr/>
        </p:nvCxnSpPr>
        <p:spPr>
          <a:xfrm>
            <a:off x="5763893" y="24381"/>
            <a:ext cx="0" cy="476069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9543676" y="2330026"/>
            <a:ext cx="1611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past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7020" y="2332488"/>
            <a:ext cx="8370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to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29158" y="5023139"/>
            <a:ext cx="476284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3.20-twenty minutes 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past three</a:t>
            </a:r>
            <a:endParaRPr lang="ru-RU" sz="3600" b="1" cap="none" spc="0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4921" y="5023138"/>
            <a:ext cx="476284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3.40-twenty minutes </a:t>
            </a:r>
          </a:p>
          <a:p>
            <a:pPr algn="ctr"/>
            <a:r>
              <a:rPr lang="en-US" sz="3600" b="1" dirty="0" smtClean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to four</a:t>
            </a:r>
            <a:endParaRPr lang="ru-RU" sz="3600" b="1" cap="none" spc="0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868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70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6764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</TotalTime>
  <Words>89</Words>
  <Application>Microsoft Office PowerPoint</Application>
  <PresentationFormat>Широкоэкранный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Легкий дым</vt:lpstr>
      <vt:lpstr>Time</vt:lpstr>
      <vt:lpstr>telling the time</vt:lpstr>
      <vt:lpstr>Ask the time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</dc:title>
  <dc:creator>Гульнара Хахалкина</dc:creator>
  <cp:lastModifiedBy>Гульнара Хахалкина</cp:lastModifiedBy>
  <cp:revision>3</cp:revision>
  <dcterms:created xsi:type="dcterms:W3CDTF">2019-04-08T15:45:45Z</dcterms:created>
  <dcterms:modified xsi:type="dcterms:W3CDTF">2019-04-08T16:03:13Z</dcterms:modified>
</cp:coreProperties>
</file>