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6"/>
  </p:notesMasterIdLst>
  <p:sldIdLst>
    <p:sldId id="258" r:id="rId2"/>
    <p:sldId id="256" r:id="rId3"/>
    <p:sldId id="257" r:id="rId4"/>
    <p:sldId id="259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D64DBB-AA55-4546-B7C8-9BF6EEA15D0B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FEEC91-F9F7-43D8-92CE-84A2600E8D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1860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394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071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6032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3471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90407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7749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2616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2475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21251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18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355562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0180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84437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5474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38647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3831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50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C2B5F-F57A-461F-9841-35847C0B2D72}" type="datetimeFigureOut">
              <a:rPr lang="ru-RU" smtClean="0"/>
              <a:t>19.04.2019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233B712-2C35-45B6-8008-A7F78225084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64247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75000"/>
          </a:schemeClr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1709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519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0484" y="0"/>
            <a:ext cx="5018425" cy="865139"/>
          </a:xfrm>
        </p:spPr>
        <p:txBody>
          <a:bodyPr/>
          <a:lstStyle/>
          <a:p>
            <a:r>
              <a:rPr lang="en-US" dirty="0" smtClean="0"/>
              <a:t>Good manners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6121" y="865139"/>
            <a:ext cx="2995660" cy="72898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Write the time</a:t>
            </a:r>
            <a:endParaRPr lang="ru-RU" sz="3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247913" y="2052935"/>
            <a:ext cx="2061783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8.30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7.45</a:t>
            </a: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6.15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10.20</a:t>
            </a:r>
            <a:endParaRPr lang="ru-RU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03348" y="2052935"/>
            <a:ext cx="1656223" cy="34163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5.25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2.35</a:t>
            </a:r>
          </a:p>
          <a:p>
            <a:pPr algn="ctr"/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1.10</a:t>
            </a:r>
          </a:p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9.55</a:t>
            </a:r>
            <a:endParaRPr lang="en-US" sz="5400" b="1" cap="none" spc="0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9542951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7766936" cy="1100666"/>
          </a:xfrm>
        </p:spPr>
        <p:txBody>
          <a:bodyPr/>
          <a:lstStyle/>
          <a:p>
            <a:r>
              <a:rPr lang="en-US" dirty="0" smtClean="0"/>
              <a:t>Write and read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885508" y="1360207"/>
            <a:ext cx="5599610" cy="440120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to call up before</a:t>
            </a:r>
          </a:p>
          <a:p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to be late</a:t>
            </a:r>
          </a:p>
          <a:p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to come on time</a:t>
            </a:r>
          </a:p>
          <a:p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to talk with full mouth</a:t>
            </a:r>
          </a:p>
          <a:p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to wash hands</a:t>
            </a:r>
          </a:p>
          <a:p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to say “thank you”</a:t>
            </a:r>
          </a:p>
          <a:p>
            <a:r>
              <a:rPr lang="en-US" sz="40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to say “good buy”</a:t>
            </a:r>
            <a:endParaRPr lang="ru-RU" sz="40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573086" y="5761412"/>
            <a:ext cx="77989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Usually I come on time.</a:t>
            </a:r>
            <a:endParaRPr lang="ru-RU" sz="5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9504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13262" y="0"/>
            <a:ext cx="4476556" cy="942109"/>
          </a:xfrm>
        </p:spPr>
        <p:txBody>
          <a:bodyPr/>
          <a:lstStyle/>
          <a:p>
            <a:r>
              <a:rPr lang="ru-RU" dirty="0" smtClean="0"/>
              <a:t>Местоимения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648691" y="1163782"/>
            <a:ext cx="34220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</a:rPr>
              <a:t>личные</a:t>
            </a:r>
            <a:endParaRPr lang="ru-RU" sz="4400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51540" y="1163782"/>
            <a:ext cx="52785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B050"/>
                </a:solidFill>
              </a:rPr>
              <a:t>притяжательные</a:t>
            </a:r>
            <a:endParaRPr lang="ru-RU" sz="4400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67345" y="2154896"/>
            <a:ext cx="139238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I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he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she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it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we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you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they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598449" y="2154895"/>
            <a:ext cx="139238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my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his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her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its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our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your</a:t>
            </a:r>
          </a:p>
          <a:p>
            <a:pPr algn="ctr"/>
            <a:r>
              <a:rPr lang="en-US" sz="4000" b="1" dirty="0" smtClean="0">
                <a:solidFill>
                  <a:schemeClr val="accent6">
                    <a:lumMod val="50000"/>
                  </a:schemeClr>
                </a:solidFill>
              </a:rPr>
              <a:t>their</a:t>
            </a:r>
            <a:endParaRPr lang="ru-RU" sz="4000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26168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23659B44-6E34-4CE8-8F0D-387DA7996826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</TotalTime>
  <Words>70</Words>
  <Application>Microsoft Office PowerPoint</Application>
  <PresentationFormat>Широкоэкранный</PresentationFormat>
  <Paragraphs>36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Trebuchet MS</vt:lpstr>
      <vt:lpstr>Wingdings 3</vt:lpstr>
      <vt:lpstr>Аспект</vt:lpstr>
      <vt:lpstr>Презентация PowerPoint</vt:lpstr>
      <vt:lpstr>Good manners</vt:lpstr>
      <vt:lpstr>Write and read</vt:lpstr>
      <vt:lpstr>Местоимения</vt:lpstr>
    </vt:vector>
  </TitlesOfParts>
  <Company>diakov.net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Гульнара Хахалкина</dc:creator>
  <cp:lastModifiedBy>Гульнара Хахалкина</cp:lastModifiedBy>
  <cp:revision>2</cp:revision>
  <dcterms:created xsi:type="dcterms:W3CDTF">2019-04-19T14:48:46Z</dcterms:created>
  <dcterms:modified xsi:type="dcterms:W3CDTF">2019-04-19T14:58:27Z</dcterms:modified>
</cp:coreProperties>
</file>