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4" r:id="rId3"/>
    <p:sldId id="265" r:id="rId4"/>
    <p:sldId id="266" r:id="rId5"/>
    <p:sldId id="267" r:id="rId6"/>
    <p:sldId id="26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99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516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27.11.2019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testpad.com/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master-test.net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konstruktortestov.ru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ytest.klyaksa.net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259632" y="908720"/>
            <a:ext cx="756084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Инструменты современных технологий компьютерного тестирования. </a:t>
            </a:r>
            <a:endParaRPr lang="ru-RU" sz="5400" b="1" dirty="0" smtClean="0">
              <a:ln w="6350">
                <a:solidFill>
                  <a:prstClr val="white"/>
                </a:solidFill>
                <a:prstDash val="solid"/>
              </a:ln>
              <a:solidFill>
                <a:srgbClr val="660066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Создание </a:t>
            </a:r>
            <a:r>
              <a:rPr lang="ru-RU" sz="54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интерактивных тестов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403648" y="741691"/>
            <a:ext cx="734481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Основные </a:t>
            </a: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функции</a:t>
            </a:r>
          </a:p>
          <a:p>
            <a:pPr marR="0" lvl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	</a:t>
            </a: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		тестирования</a:t>
            </a:r>
            <a:r>
              <a:rPr lang="ru-RU" sz="40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: </a:t>
            </a:r>
          </a:p>
          <a:p>
            <a:pPr marL="712788" marR="0" lvl="0" indent="4572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3600" b="1" i="1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диагностическая</a:t>
            </a:r>
            <a:endParaRPr lang="ru-RU" sz="3600" b="1" i="1" dirty="0" smtClean="0">
              <a:solidFill>
                <a:srgbClr val="660066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712788" marR="0" lvl="0" indent="4572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3600" b="1" i="1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обучающая</a:t>
            </a:r>
          </a:p>
          <a:p>
            <a:pPr marL="712788" marR="0" lvl="0" indent="45720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3600" b="1" i="1" strike="noStrike" cap="none" normalizeH="0" baseline="0" dirty="0" smtClean="0">
                <a:ln>
                  <a:noFill/>
                </a:ln>
                <a:solidFill>
                  <a:srgbClr val="6600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воспитательная </a:t>
            </a:r>
            <a:endParaRPr kumimoji="0" lang="ru-RU" sz="4400" b="1" i="1" strike="noStrike" cap="none" normalizeH="0" baseline="0" dirty="0" smtClean="0">
              <a:ln>
                <a:noFill/>
              </a:ln>
              <a:solidFill>
                <a:srgbClr val="66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 l="990" t="3529" b="4706"/>
          <a:stretch>
            <a:fillRect/>
          </a:stretch>
        </p:blipFill>
        <p:spPr bwMode="auto">
          <a:xfrm>
            <a:off x="1691680" y="1052736"/>
            <a:ext cx="6480720" cy="496855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43808" y="332656"/>
            <a:ext cx="36744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Online</a:t>
            </a: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4800" b="1" dirty="0" err="1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Test</a:t>
            </a: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</a:t>
            </a:r>
            <a:r>
              <a:rPr lang="ru-RU" sz="4800" b="1" dirty="0" err="1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Pad</a:t>
            </a:r>
            <a:endParaRPr lang="ru-RU" sz="4800" b="1" dirty="0" smtClean="0">
              <a:ln w="6350">
                <a:solidFill>
                  <a:prstClr val="white"/>
                </a:solidFill>
                <a:prstDash val="solid"/>
              </a:ln>
              <a:solidFill>
                <a:srgbClr val="660066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32040" y="6093296"/>
            <a:ext cx="3866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 smtClean="0">
                <a:hlinkClick r:id="rId3"/>
              </a:rPr>
              <a:t>http://onlinetestpad.com/ru</a:t>
            </a:r>
            <a:endParaRPr lang="ru-RU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6096" y="5733256"/>
            <a:ext cx="330840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u="sng" dirty="0" smtClean="0">
              <a:hlinkClick r:id="rId2"/>
            </a:endParaRPr>
          </a:p>
          <a:p>
            <a:r>
              <a:rPr lang="ru-RU" sz="2400" b="1" u="sng" dirty="0" smtClean="0">
                <a:hlinkClick r:id="rId2"/>
              </a:rPr>
              <a:t>https</a:t>
            </a:r>
            <a:r>
              <a:rPr lang="ru-RU" sz="2400" b="1" u="sng" dirty="0" smtClean="0">
                <a:hlinkClick r:id="rId2"/>
              </a:rPr>
              <a:t>://master-test.net/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476672"/>
            <a:ext cx="37192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Мастер-Тест </a:t>
            </a:r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 b="18293"/>
          <a:stretch>
            <a:fillRect/>
          </a:stretch>
        </p:blipFill>
        <p:spPr bwMode="auto">
          <a:xfrm>
            <a:off x="1547664" y="1340768"/>
            <a:ext cx="6984776" cy="460851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404664"/>
            <a:ext cx="53303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Конструктор тестов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6021288"/>
            <a:ext cx="39518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 smtClean="0">
                <a:hlinkClick r:id="rId2"/>
              </a:rPr>
              <a:t>https://konstruktortestov.ru/</a:t>
            </a:r>
            <a:endParaRPr lang="ru-RU" sz="2400" b="1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268760"/>
            <a:ext cx="6336704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763688" y="1772816"/>
            <a:ext cx="640769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Создание интерактивных тестов в программе </a:t>
            </a:r>
            <a:r>
              <a:rPr lang="ru-RU" sz="4800" b="1" dirty="0" err="1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MyTest</a:t>
            </a:r>
            <a:r>
              <a:rPr lang="ru-RU" sz="4800" b="1" dirty="0" smtClean="0">
                <a:ln w="6350">
                  <a:solidFill>
                    <a:prstClr val="white"/>
                  </a:solidFill>
                  <a:prstDash val="solid"/>
                </a:ln>
                <a:solidFill>
                  <a:srgbClr val="660066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48064" y="5733256"/>
            <a:ext cx="36119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hlinkClick r:id="rId2"/>
              </a:rPr>
              <a:t>http://mytest.klyaksa.net/</a:t>
            </a:r>
            <a:endParaRPr lang="ru-RU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6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F497A"/>
      </a:hlink>
      <a:folHlink>
        <a:srgbClr val="5F497A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38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Тетрадь на спирали</dc:title>
  <dc:creator>Фокина Лидия Петровна</dc:creator>
  <cp:keywords>Шаблон презентации</cp:keywords>
  <cp:lastModifiedBy>Strong</cp:lastModifiedBy>
  <cp:revision>59</cp:revision>
  <dcterms:created xsi:type="dcterms:W3CDTF">2014-07-06T18:18:01Z</dcterms:created>
  <dcterms:modified xsi:type="dcterms:W3CDTF">2019-11-27T17:19:36Z</dcterms:modified>
</cp:coreProperties>
</file>