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65649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883073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1069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3716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71791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39683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0694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4853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8842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6209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03693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C40E54-22EE-4198-A7A9-CF6E69895ED7}" type="datetimeFigureOut">
              <a:rPr lang="ru-RU" smtClean="0"/>
              <a:t>10.12.2019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2CFA9C-E926-438E-BF02-A5B9D31BC98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3485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dirty="0" smtClean="0"/>
              <a:t>Традиции празднования Рождества. Канада.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u-RU" dirty="0" smtClean="0"/>
              <a:t>Учитель английского языка МБОУ СОШ №12 </a:t>
            </a:r>
          </a:p>
          <a:p>
            <a:r>
              <a:rPr lang="ru-RU" dirty="0" err="1" smtClean="0"/>
              <a:t>Ловдина</a:t>
            </a:r>
            <a:r>
              <a:rPr lang="ru-RU" dirty="0" smtClean="0"/>
              <a:t> Татьяна </a:t>
            </a:r>
            <a:r>
              <a:rPr lang="ru-RU" dirty="0" err="1" smtClean="0"/>
              <a:t>петровна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05137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Канада – государство, расположенное в Северной Америке, второе место в мире по площади, граничит с Соединенными Штатами Америки. Исторически так сложилось, что имеет французскую и английскую провинции. 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1484784"/>
            <a:ext cx="5328592" cy="50266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35297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36607" y="40466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sz="1600" dirty="0" smtClean="0"/>
              <a:t>Особенности празднования Рождества в Канаде напрямую зависят от провинции. Если французская часть страны воссоздаёт сцены рождения Христа и садится за стол ночью, то британская ждёт Санта Клауса и открывает подарки в утренние часы. Санта Клауса канадцы считают чуть ли не своим родственником. Аргументируют это тем, что красный полушубок и белая борода – цветовое сочетание, напоминающее флаг Канады</a:t>
            </a:r>
            <a:r>
              <a:rPr lang="ru-RU" sz="1400" dirty="0" smtClean="0"/>
              <a:t>. 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772816"/>
            <a:ext cx="8666162" cy="43330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273988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Готовятся канадцы к Рождеству с конце ноября. Верующие встречают </a:t>
            </a:r>
            <a:r>
              <a:rPr lang="ru-RU" sz="1400" b="1" dirty="0" err="1" smtClean="0"/>
              <a:t>Адвент</a:t>
            </a:r>
            <a:r>
              <a:rPr lang="ru-RU" sz="1400" dirty="0" smtClean="0"/>
              <a:t> – время ожидания праздника, занимающее примерно 4 недели. В это время, помимо духовного обновления, начинают преображаться города. Всюду развешивают гирлянды, чтобы их свет разгонял северный полумрак, и привозят ёлки. 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538"/>
            <a:ext cx="7056784" cy="47128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10433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400" dirty="0" smtClean="0"/>
              <a:t>К ели у канадцев особенно трепетное отношение: первое дерево украсили солдаты, оборонявшие Квебек (город в Канаде) от возможной атаки американцев. В первую субботу декабря в Канаде отмечается </a:t>
            </a:r>
            <a:r>
              <a:rPr lang="ru-RU" sz="1400" dirty="0" err="1" smtClean="0"/>
              <a:t>National</a:t>
            </a:r>
            <a:r>
              <a:rPr lang="ru-RU" sz="1400" dirty="0" smtClean="0"/>
              <a:t> </a:t>
            </a:r>
            <a:r>
              <a:rPr lang="ru-RU" sz="1400" dirty="0" err="1" smtClean="0"/>
              <a:t>Christmas</a:t>
            </a:r>
            <a:r>
              <a:rPr lang="ru-RU" sz="1400" dirty="0" smtClean="0"/>
              <a:t> </a:t>
            </a:r>
            <a:r>
              <a:rPr lang="ru-RU" sz="1400" dirty="0" err="1" smtClean="0"/>
              <a:t>Tree</a:t>
            </a:r>
            <a:r>
              <a:rPr lang="ru-RU" sz="1400" dirty="0" smtClean="0"/>
              <a:t> </a:t>
            </a:r>
            <a:r>
              <a:rPr lang="ru-RU" sz="1400" dirty="0" err="1" smtClean="0"/>
              <a:t>Day</a:t>
            </a:r>
            <a:r>
              <a:rPr lang="ru-RU" sz="1400" dirty="0" smtClean="0"/>
              <a:t> – День рождественской ёлки. Отвары из хвои спасали  первых поселенцев от цинги и смерти от переохлаждения в холодное время года, кора и древесина шла на строительство. Словом, не будь клён официальным символом Канады, им бы непременно стала ёлка. 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628800"/>
            <a:ext cx="7081986" cy="4721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142323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Ещё одна пришедшая из Европы традиция – это рождественские базары. На ярмарках всегда весело – работают аттракционы, продаются национальные канадские сувениры – игрушечные лоси, украшения в виде листов клёна, хоккейная атрибутика и знаменитый кленовый сироп. 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541" y="1556792"/>
            <a:ext cx="8302891" cy="46703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08557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В Торонто ежегодно </a:t>
            </a:r>
            <a:r>
              <a:rPr lang="ru-RU" sz="1400" dirty="0" err="1" smtClean="0"/>
              <a:t>провохит</a:t>
            </a:r>
            <a:r>
              <a:rPr lang="ru-RU" sz="1400" dirty="0" smtClean="0"/>
              <a:t> один из крупнейших парадов Санта Клауса в мире.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556792"/>
            <a:ext cx="7298010" cy="48482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56306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В Оттаве (столице) помимо классических развлечений премьер-министр лично зажигает праздничные огни на здании Парламента, после чего всех присутствующих бесплатно угощают горячим шоколадом. щелкунчиками, глинтвейном и сосисками. 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484783"/>
            <a:ext cx="7473280" cy="50519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314597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Ещё одна интересная традиция на Рождество в Канаде – новогодний поезд. Небольшой паровозик, украшенный атрибутами праздника, держит свой путь по городам и провинциям, сопровождаемый детским смехом и радостью взрослых. Маршруты следования легко опознать по огромным снеговикам и фигурам сказочных героев.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412776"/>
            <a:ext cx="7666353" cy="51109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28919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1400" dirty="0" smtClean="0"/>
              <a:t>Как и по всему западному миру, Рождество в Канаде – семейный праздник. За неделю до торжества в Ньюфаундленде и Лабрадоре принято приносить в церковь…рыбу! По традиции улов продают, чтобы вырученные средства пошли на нужды прихода. Этим занимаются даже нерелигиозные люди. Многие канадцы идут на рождественскую службу, во время которой детей выводят в центр храма и вручают им помещённые в репу свечи. По поверью, это делается, чтобы грядущий год был урожайным.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1615868"/>
            <a:ext cx="6044892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453362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Праздничное меню зависит от региона Канады. Во французской части готовят пирог со свининой, рождественское полено и индейку. В британской части угощаются запечённым гусем, варёной свининой и пудингом. Самая яркая и разнообразная кухня в Квебеке: там на стол подают слоёный пирог из кролика, картофель с синим соусом из голубики, мясную запеканку с травами, бобы и ветчину.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3" y="1556792"/>
            <a:ext cx="6804755" cy="45365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9176717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1400" dirty="0" smtClean="0"/>
              <a:t>В Канаде очень популярна благотворительная традиция «Операция Санта Клаус», которая заключается в следующем: любой желающий может взять в почтовом отделении написанное ребёнком письмо и отправить ему желанный подарок.</a:t>
            </a:r>
            <a:endParaRPr lang="ru-RU" sz="1400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68760"/>
            <a:ext cx="7472983" cy="52860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03622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692696"/>
            <a:ext cx="8075240" cy="3888432"/>
          </a:xfrm>
        </p:spPr>
        <p:txBody>
          <a:bodyPr>
            <a:normAutofit fontScale="90000"/>
          </a:bodyPr>
          <a:lstStyle/>
          <a:p>
            <a:r>
              <a:rPr lang="ru-RU" sz="7200" dirty="0" smtClean="0"/>
              <a:t/>
            </a:r>
            <a:br>
              <a:rPr lang="ru-RU" sz="7200" dirty="0" smtClean="0"/>
            </a:br>
            <a:r>
              <a:rPr lang="ru-RU" sz="7200" dirty="0" smtClean="0"/>
              <a:t>Спасибо</a:t>
            </a:r>
            <a:br>
              <a:rPr lang="ru-RU" sz="7200" dirty="0" smtClean="0"/>
            </a:br>
            <a:r>
              <a:rPr lang="ru-RU" sz="7200" dirty="0" smtClean="0"/>
              <a:t>за</a:t>
            </a:r>
            <a:br>
              <a:rPr lang="ru-RU" sz="7200" dirty="0" smtClean="0"/>
            </a:br>
            <a:r>
              <a:rPr lang="ru-RU" sz="7200" dirty="0" smtClean="0"/>
              <a:t>внимание.</a:t>
            </a:r>
            <a:endParaRPr lang="ru-RU" sz="7200" dirty="0"/>
          </a:p>
        </p:txBody>
      </p:sp>
    </p:spTree>
    <p:extLst>
      <p:ext uri="{BB962C8B-B14F-4D97-AF65-F5344CB8AC3E}">
        <p14:creationId xmlns:p14="http://schemas.microsoft.com/office/powerpoint/2010/main" val="41353942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54</TotalTime>
  <Words>550</Words>
  <Application>Microsoft Office PowerPoint</Application>
  <PresentationFormat>Экран (4:3)</PresentationFormat>
  <Paragraphs>15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Традиции празднования Рождества. Канада.</vt:lpstr>
      <vt:lpstr>Канада – государство, расположенное в Северной Америке, второе место в мире по площади, граничит с Соединенными Штатами Америки. Исторически так сложилось, что имеет французскую и английскую провинции. </vt:lpstr>
      <vt:lpstr>Особенности празднования Рождества в Канаде напрямую зависят от провинции. Если французская часть страны воссоздаёт сцены рождения Христа и садится за стол ночью, то британская ждёт Санта Клауса и открывает подарки в утренние часы. Санта Клауса канадцы считают чуть ли не своим родственником. Аргументируют это тем, что красный полушубок и белая борода – цветовое сочетание, напоминающее флаг Канады. </vt:lpstr>
      <vt:lpstr>Готовятся канадцы к Рождеству с конце ноября. Верующие встречают Адвент – время ожидания праздника, занимающее примерно 4 недели. В это время, помимо духовного обновления, начинают преображаться города. Всюду развешивают гирлянды, чтобы их свет разгонял северный полумрак, и привозят ёлки. </vt:lpstr>
      <vt:lpstr>К ели у канадцев особенно трепетное отношение: первое дерево украсили солдаты, оборонявшие Квебек (город в Канаде) от возможной атаки американцев. В первую субботу декабря в Канаде отмечается National Christmas Tree Day – День рождественской ёлки. Отвары из хвои спасали  первых поселенцев от цинги и смерти от переохлаждения в холодное время года, кора и древесина шла на строительство. Словом, не будь клён официальным символом Канады, им бы непременно стала ёлка. </vt:lpstr>
      <vt:lpstr>Ещё одна пришедшая из Европы традиция – это рождественские базары. На ярмарках всегда весело – работают аттракционы, продаются национальные канадские сувениры – игрушечные лоси, украшения в виде листов клёна, хоккейная атрибутика и знаменитый кленовый сироп. </vt:lpstr>
      <vt:lpstr>В Торонто ежегодно провохит один из крупнейших парадов Санта Клауса в мире.</vt:lpstr>
      <vt:lpstr>В Оттаве (столице) помимо классических развлечений премьер-министр лично зажигает праздничные огни на здании Парламента, после чего всех присутствующих бесплатно угощают горячим шоколадом. щелкунчиками, глинтвейном и сосисками. </vt:lpstr>
      <vt:lpstr>Ещё одна интересная традиция на Рождество в Канаде – новогодний поезд. Небольшой паровозик, украшенный атрибутами праздника, держит свой путь по городам и провинциям, сопровождаемый детским смехом и радостью взрослых. Маршруты следования легко опознать по огромным снеговикам и фигурам сказочных героев.</vt:lpstr>
      <vt:lpstr>Как и по всему западному миру, Рождество в Канаде – семейный праздник. За неделю до торжества в Ньюфаундленде и Лабрадоре принято приносить в церковь…рыбу! По традиции улов продают, чтобы вырученные средства пошли на нужды прихода. Этим занимаются даже нерелигиозные люди. Многие канадцы идут на рождественскую службу, во время которой детей выводят в центр храма и вручают им помещённые в репу свечи. По поверью, это делается, чтобы грядущий год был урожайным.</vt:lpstr>
      <vt:lpstr>Праздничное меню зависит от региона Канады. Во французской части готовят пирог со свининой, рождественское полено и индейку. В британской части угощаются запечённым гусем, варёной свининой и пудингом. Самая яркая и разнообразная кухня в Квебеке: там на стол подают слоёный пирог из кролика, картофель с синим соусом из голубики, мясную запеканку с травами, бобы и ветчину.</vt:lpstr>
      <vt:lpstr>В Канаде очень популярна благотворительная традиция «Операция Санта Клаус», которая заключается в следующем: любой желающий может взять в почтовом отделении написанное ребёнком письмо и отправить ему желанный подарок.</vt:lpstr>
      <vt:lpstr> Спасибо за внимание.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Традиции празднования Рождества.</dc:title>
  <dc:creator>admin</dc:creator>
  <cp:lastModifiedBy>admin</cp:lastModifiedBy>
  <cp:revision>5</cp:revision>
  <dcterms:created xsi:type="dcterms:W3CDTF">2019-12-10T16:07:50Z</dcterms:created>
  <dcterms:modified xsi:type="dcterms:W3CDTF">2019-12-10T17:02:29Z</dcterms:modified>
</cp:coreProperties>
</file>