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9" r:id="rId2"/>
    <p:sldId id="257" r:id="rId3"/>
    <p:sldId id="258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B8E0E-7C38-461B-9F1F-25A198E40C7C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B380-7427-43F3-B729-6986032A4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60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B8E0E-7C38-461B-9F1F-25A198E40C7C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B380-7427-43F3-B729-6986032A4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501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B8E0E-7C38-461B-9F1F-25A198E40C7C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B380-7427-43F3-B729-6986032A4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7436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B8E0E-7C38-461B-9F1F-25A198E40C7C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B380-7427-43F3-B729-6986032A4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966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B8E0E-7C38-461B-9F1F-25A198E40C7C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B380-7427-43F3-B729-6986032A4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801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B8E0E-7C38-461B-9F1F-25A198E40C7C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B380-7427-43F3-B729-6986032A4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41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B8E0E-7C38-461B-9F1F-25A198E40C7C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B380-7427-43F3-B729-6986032A4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199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B8E0E-7C38-461B-9F1F-25A198E40C7C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B380-7427-43F3-B729-6986032A4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914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F8EB8E0E-7C38-461B-9F1F-25A198E40C7C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8B52B380-7427-43F3-B729-6986032A4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7451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B8E0E-7C38-461B-9F1F-25A198E40C7C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B380-7427-43F3-B729-6986032A4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565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B8E0E-7C38-461B-9F1F-25A198E40C7C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B380-7427-43F3-B729-6986032A4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220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B8E0E-7C38-461B-9F1F-25A198E40C7C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B380-7427-43F3-B729-6986032A4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779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B8E0E-7C38-461B-9F1F-25A198E40C7C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B380-7427-43F3-B729-6986032A4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7227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B8E0E-7C38-461B-9F1F-25A198E40C7C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B380-7427-43F3-B729-6986032A4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657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F8EB8E0E-7C38-461B-9F1F-25A198E40C7C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8B52B380-7427-43F3-B729-6986032A4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18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810001" y="2479664"/>
            <a:ext cx="10572000" cy="1898671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The degrees of comparison of adjectives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884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25636" y="14452"/>
            <a:ext cx="5569527" cy="434974"/>
          </a:xfrm>
        </p:spPr>
        <p:txBody>
          <a:bodyPr>
            <a:noAutofit/>
          </a:bodyPr>
          <a:lstStyle/>
          <a:p>
            <a:r>
              <a:rPr lang="en-US" sz="4800" dirty="0" smtClean="0"/>
              <a:t>Adjectives</a:t>
            </a:r>
            <a:endParaRPr lang="ru-RU" sz="4800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93966" y="1773979"/>
            <a:ext cx="4558144" cy="434974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b="1" dirty="0" smtClean="0"/>
              <a:t>Односложное, двусложное</a:t>
            </a:r>
            <a:endParaRPr lang="ru-RU" sz="4000" b="1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7135092" y="1773979"/>
            <a:ext cx="4558144" cy="434974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b="1" dirty="0" smtClean="0"/>
              <a:t>Многосложное </a:t>
            </a:r>
            <a:endParaRPr lang="ru-RU" sz="4000" b="1" dirty="0"/>
          </a:p>
        </p:txBody>
      </p:sp>
      <p:sp>
        <p:nvSpPr>
          <p:cNvPr id="7" name="Текст 2"/>
          <p:cNvSpPr txBox="1">
            <a:spLocks/>
          </p:cNvSpPr>
          <p:nvPr/>
        </p:nvSpPr>
        <p:spPr>
          <a:xfrm>
            <a:off x="546765" y="4134733"/>
            <a:ext cx="6089563" cy="433955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smtClean="0"/>
              <a:t>dirty           nice</a:t>
            </a:r>
          </a:p>
          <a:p>
            <a:r>
              <a:rPr lang="en-US" sz="3600" b="1" dirty="0" smtClean="0"/>
              <a:t>small         warm</a:t>
            </a:r>
            <a:endParaRPr lang="ru-RU" sz="3600" b="1" dirty="0"/>
          </a:p>
        </p:txBody>
      </p:sp>
      <p:sp>
        <p:nvSpPr>
          <p:cNvPr id="8" name="Текст 2"/>
          <p:cNvSpPr txBox="1">
            <a:spLocks/>
          </p:cNvSpPr>
          <p:nvPr/>
        </p:nvSpPr>
        <p:spPr>
          <a:xfrm>
            <a:off x="6636328" y="4134734"/>
            <a:ext cx="5555671" cy="433955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smtClean="0"/>
              <a:t>difficult            famous</a:t>
            </a:r>
          </a:p>
          <a:p>
            <a:r>
              <a:rPr lang="en-US" sz="3600" b="1" dirty="0" smtClean="0"/>
              <a:t>beautiful         interesting</a:t>
            </a:r>
            <a:endParaRPr lang="ru-RU" sz="3600" b="1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2175164" y="894725"/>
            <a:ext cx="2050472" cy="87925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7370618" y="894725"/>
            <a:ext cx="1828800" cy="95772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5488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151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741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57601" y="0"/>
            <a:ext cx="10572000" cy="434974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/>
              <a:t>Make up the adjectives</a:t>
            </a:r>
            <a:endParaRPr lang="ru-RU" sz="4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04512" y="1025745"/>
            <a:ext cx="297228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4800" b="1" i="0" u="none" strike="noStrike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happy </a:t>
            </a:r>
          </a:p>
          <a:p>
            <a:pPr fontAlgn="base"/>
            <a:r>
              <a:rPr lang="en-US" sz="4800" b="1" i="0" u="none" strike="noStrike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young</a:t>
            </a:r>
          </a:p>
          <a:p>
            <a:pPr fontAlgn="base"/>
            <a:r>
              <a:rPr lang="en-US" sz="4800" b="1" i="0" u="none" strike="noStrike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difficult</a:t>
            </a:r>
          </a:p>
          <a:p>
            <a:pPr fontAlgn="base"/>
            <a:r>
              <a:rPr lang="en-US" sz="4800" b="1" i="0" u="none" strike="noStrike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dirty</a:t>
            </a:r>
          </a:p>
          <a:p>
            <a:pPr fontAlgn="base"/>
            <a:r>
              <a:rPr lang="en-US" sz="4800" b="1" i="0" u="none" strike="noStrike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patient</a:t>
            </a:r>
          </a:p>
          <a:p>
            <a:pPr fontAlgn="base"/>
            <a:r>
              <a:rPr lang="en-US" sz="4800" b="1" i="0" u="none" strike="noStrike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hot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24746" y="1095485"/>
            <a:ext cx="3574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happier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39548" y="1034904"/>
            <a:ext cx="3574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happiest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24746" y="1750369"/>
            <a:ext cx="3574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younger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39548" y="1741442"/>
            <a:ext cx="3574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youngest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22073" y="2465833"/>
            <a:ext cx="47798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more difficult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36875" y="2456906"/>
            <a:ext cx="47798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most difficult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22073" y="3896760"/>
            <a:ext cx="47798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more patient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44691" y="3900021"/>
            <a:ext cx="47798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most patient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18913" y="3236250"/>
            <a:ext cx="3574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dirtier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318913" y="4731018"/>
            <a:ext cx="3574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hotter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520546" y="4751678"/>
            <a:ext cx="3574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hottest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421711" y="3236250"/>
            <a:ext cx="3574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dirtiest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51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2911" y="3795321"/>
            <a:ext cx="10572000" cy="2971051"/>
          </a:xfrm>
        </p:spPr>
        <p:txBody>
          <a:bodyPr/>
          <a:lstStyle/>
          <a:p>
            <a:r>
              <a:rPr lang="en-US" dirty="0"/>
              <a:t>comfortable</a:t>
            </a:r>
            <a:br>
              <a:rPr lang="en-US" dirty="0"/>
            </a:br>
            <a:r>
              <a:rPr lang="en-US" dirty="0"/>
              <a:t>brave</a:t>
            </a:r>
            <a:br>
              <a:rPr lang="en-US" dirty="0"/>
            </a:br>
            <a:r>
              <a:rPr lang="en-US" dirty="0"/>
              <a:t>wise</a:t>
            </a:r>
            <a:br>
              <a:rPr lang="en-US" dirty="0"/>
            </a:br>
            <a:r>
              <a:rPr lang="en-US" dirty="0"/>
              <a:t>friendly</a:t>
            </a:r>
            <a:br>
              <a:rPr lang="en-US" dirty="0"/>
            </a:br>
            <a:r>
              <a:rPr lang="en-US" dirty="0"/>
              <a:t>ridiculous</a:t>
            </a:r>
            <a:br>
              <a:rPr lang="en-US" dirty="0"/>
            </a:br>
            <a:r>
              <a:rPr lang="en-US" dirty="0"/>
              <a:t>late</a:t>
            </a:r>
            <a:br>
              <a:rPr lang="en-US" dirty="0"/>
            </a:br>
            <a:r>
              <a:rPr lang="en-US" dirty="0"/>
              <a:t>little</a:t>
            </a:r>
            <a:br>
              <a:rPr lang="en-US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03531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Цитаты">
  <a:themeElements>
    <a:clrScheme name="Цитаты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Цитаты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Цитаты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TM03457503[[fn=Цитаты]]</Template>
  <TotalTime>31</TotalTime>
  <Words>52</Words>
  <Application>Microsoft Office PowerPoint</Application>
  <PresentationFormat>Широкоэкранный</PresentationFormat>
  <Paragraphs>28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Century Gothic</vt:lpstr>
      <vt:lpstr>Times New Roman</vt:lpstr>
      <vt:lpstr>Wingdings 2</vt:lpstr>
      <vt:lpstr>Цитаты</vt:lpstr>
      <vt:lpstr>The degrees of comparison of adjectives</vt:lpstr>
      <vt:lpstr>Презентация PowerPoint</vt:lpstr>
      <vt:lpstr>Презентация PowerPoint</vt:lpstr>
      <vt:lpstr>Презентация PowerPoint</vt:lpstr>
      <vt:lpstr>Презентация PowerPoint</vt:lpstr>
      <vt:lpstr>comfortable brave wise friendly ridiculous late little 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degrees of comparison of adjectives</dc:title>
  <dc:creator>Гульнара Хахалкина</dc:creator>
  <cp:lastModifiedBy>Гульнара Хахалкина</cp:lastModifiedBy>
  <cp:revision>4</cp:revision>
  <dcterms:created xsi:type="dcterms:W3CDTF">2018-12-18T13:11:02Z</dcterms:created>
  <dcterms:modified xsi:type="dcterms:W3CDTF">2018-12-18T13:42:16Z</dcterms:modified>
</cp:coreProperties>
</file>