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70" r:id="rId3"/>
    <p:sldId id="257" r:id="rId4"/>
    <p:sldId id="271" r:id="rId5"/>
    <p:sldId id="259" r:id="rId6"/>
    <p:sldId id="263" r:id="rId7"/>
    <p:sldId id="260" r:id="rId8"/>
    <p:sldId id="274" r:id="rId9"/>
    <p:sldId id="267" r:id="rId10"/>
    <p:sldId id="27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4415"/>
    <a:srgbClr val="10400D"/>
    <a:srgbClr val="3147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1" d="100"/>
          <a:sy n="41" d="100"/>
        </p:scale>
        <p:origin x="966" y="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DEEAEF-A992-4AEE-9FE9-8A725EA85B66}" type="datetimeFigureOut">
              <a:rPr lang="ru-RU" smtClean="0"/>
              <a:t>24.12.2019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22E8DC-8E8E-486D-86CF-85EE615073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814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EB214-8977-46D4-B58A-69E578A34D46}" type="datetime1">
              <a:rPr lang="ru-RU" smtClean="0"/>
              <a:t>24.12.2019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407E-7D70-4C99-9CF0-52D2151A23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6534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523B1-8832-498D-9AF0-DECD87408124}" type="datetime1">
              <a:rPr lang="ru-RU" smtClean="0"/>
              <a:t>24.12.2019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407E-7D70-4C99-9CF0-52D2151A23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084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5E8B7-2540-4B5A-AF2B-F91B4984F777}" type="datetime1">
              <a:rPr lang="ru-RU" smtClean="0"/>
              <a:t>24.12.2019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407E-7D70-4C99-9CF0-52D2151A23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2257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DD54B-46A8-4374-9804-572555219024}" type="datetime1">
              <a:rPr lang="ru-RU" smtClean="0"/>
              <a:t>24.12.2019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407E-7D70-4C99-9CF0-52D2151A23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7903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D2224-E627-49BF-8E01-3268B0F74590}" type="datetime1">
              <a:rPr lang="ru-RU" smtClean="0"/>
              <a:t>24.12.2019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407E-7D70-4C99-9CF0-52D2151A23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7320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1E24D-AEF9-47E3-A978-7231F7E51FE0}" type="datetime1">
              <a:rPr lang="ru-RU" smtClean="0"/>
              <a:t>24.12.2019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407E-7D70-4C99-9CF0-52D2151A23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8502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273A1-F67E-4EAB-979E-C032390A9022}" type="datetime1">
              <a:rPr lang="ru-RU" smtClean="0"/>
              <a:t>24.12.2019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407E-7D70-4C99-9CF0-52D2151A23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0623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0A1AC-17CB-4AF5-BE74-5F8DEC1FB6B6}" type="datetime1">
              <a:rPr lang="ru-RU" smtClean="0"/>
              <a:t>24.12.2019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407E-7D70-4C99-9CF0-52D2151A23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5342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01E02-9834-4D0B-8C08-2FE916008439}" type="datetime1">
              <a:rPr lang="ru-RU" smtClean="0"/>
              <a:t>24.12.2019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407E-7D70-4C99-9CF0-52D2151A23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156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B5993-7509-42E6-AD5A-7BA1805D630B}" type="datetime1">
              <a:rPr lang="ru-RU" smtClean="0"/>
              <a:t>24.12.2019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407E-7D70-4C99-9CF0-52D2151A23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9493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A802C-B9EF-4D6A-986A-AB81F60894C5}" type="datetime1">
              <a:rPr lang="ru-RU" smtClean="0"/>
              <a:t>24.12.2019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407E-7D70-4C99-9CF0-52D2151A23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8892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2AEC6-A76D-40CB-9346-3835E1D4A49C}" type="datetime1">
              <a:rPr lang="ru-RU" smtClean="0"/>
              <a:t>24.12.2019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3F407E-7D70-4C99-9CF0-52D2151A23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998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919379"/>
          </a:xfrm>
        </p:spPr>
        <p:txBody>
          <a:bodyPr>
            <a:normAutofit/>
          </a:bodyPr>
          <a:lstStyle/>
          <a:p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2229634"/>
            <a:ext cx="9144000" cy="3419604"/>
          </a:xfrm>
        </p:spPr>
        <p:txBody>
          <a:bodyPr>
            <a:normAutofit/>
          </a:bodyPr>
          <a:lstStyle/>
          <a:p>
            <a:endParaRPr lang="ru-RU" sz="3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Исторические места деревни Варницы</a:t>
            </a:r>
          </a:p>
          <a:p>
            <a:endParaRPr lang="ru-RU" sz="3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 проекта: Дурнев Константин.</a:t>
            </a:r>
          </a:p>
          <a:p>
            <a:pPr algn="l"/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</a:t>
            </a:r>
            <a:r>
              <a:rPr lang="ru-RU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Юрманова Л.В.</a:t>
            </a:r>
            <a:endParaRPr lang="ru-RU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407E-7D70-4C99-9CF0-52D2151A235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4381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288099"/>
            <a:ext cx="9144000" cy="826717"/>
          </a:xfrm>
        </p:spPr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презентации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1365338"/>
            <a:ext cx="9144000" cy="3920646"/>
          </a:xfrm>
        </p:spPr>
        <p:txBody>
          <a:bodyPr>
            <a:normAutofit/>
          </a:bodyPr>
          <a:lstStyle/>
          <a:p>
            <a:pPr algn="l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Введение ( цель, задачи проекта, гипотеза)</a:t>
            </a:r>
          </a:p>
          <a:p>
            <a:pPr algn="l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Основная часть проекта: </a:t>
            </a:r>
          </a:p>
          <a:p>
            <a:pPr algn="l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Постановка проблемы, анкетирование, сбор информации,</a:t>
            </a:r>
          </a:p>
          <a:p>
            <a:pPr algn="l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Обработка материала,</a:t>
            </a:r>
          </a:p>
          <a:p>
            <a:pPr algn="l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Сведения о курорте – санатории «Тотьма», о церкви Воскресения Христова, 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Кокоревском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саде, </a:t>
            </a:r>
          </a:p>
          <a:p>
            <a:pPr algn="l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Воспоминания очевидцев.</a:t>
            </a:r>
          </a:p>
          <a:p>
            <a:pPr algn="l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Вывод, заключение.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407E-7D70-4C99-9CF0-52D2151A235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0324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308758"/>
            <a:ext cx="8298873" cy="1016805"/>
          </a:xfrm>
        </p:spPr>
        <p:txBody>
          <a:bodyPr/>
          <a:lstStyle/>
          <a:p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86296" y="501041"/>
            <a:ext cx="7362701" cy="4914108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0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Познакомиться</a:t>
            </a:r>
            <a:r>
              <a:rPr lang="ru-RU" sz="22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с историческими (памятными) местами на территории деревни  Варницы.</a:t>
            </a:r>
            <a:endParaRPr lang="ru-RU" sz="22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2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Задачи: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ru-RU" sz="2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Выяснить, какие исторические памятники (памятные места) находятся в деревне  Варницы;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ru-RU" sz="2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узнать историю их создания: (посещение краеведческого музея, беседа с очевидцами, встреча с главой поселения </a:t>
            </a:r>
            <a:r>
              <a:rPr lang="ru-RU" sz="22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Пятовское</a:t>
            </a:r>
            <a:r>
              <a:rPr lang="ru-RU" sz="2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; 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/>
              <a:buChar char=""/>
            </a:pPr>
            <a:r>
              <a:rPr lang="ru-RU" sz="2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создать буклет о </a:t>
            </a:r>
            <a:r>
              <a:rPr lang="ru-RU" sz="22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Кокоревском</a:t>
            </a:r>
            <a:r>
              <a:rPr lang="ru-RU" sz="2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саде. </a:t>
            </a:r>
          </a:p>
          <a:p>
            <a:pPr marL="0" lvl="0" indent="0">
              <a:lnSpc>
                <a:spcPct val="115000"/>
              </a:lnSpc>
              <a:spcAft>
                <a:spcPts val="0"/>
              </a:spcAft>
              <a:buNone/>
            </a:pPr>
            <a:endParaRPr lang="ru-RU" sz="36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407E-7D70-4C99-9CF0-52D2151A235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87087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838200" y="319406"/>
            <a:ext cx="10515600" cy="45719"/>
          </a:xfrm>
        </p:spPr>
        <p:txBody>
          <a:bodyPr>
            <a:normAutofit fontScale="90000"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3567" y="313151"/>
            <a:ext cx="10840233" cy="5599134"/>
          </a:xfrm>
        </p:spPr>
        <p:txBody>
          <a:bodyPr/>
          <a:lstStyle/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200" dirty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Перед началом работы над проектом я попытался выяснить, что воспитанники центра помощи детям знают об истории города, в котором живут. С этой целью было проведено анкетирование. В опросе приняли участие 13 человек.</a:t>
            </a:r>
          </a:p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0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Анкета « Моя деревня»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407E-7D70-4C99-9CF0-52D2151A2353}" type="slidenum">
              <a:rPr lang="ru-RU" smtClean="0"/>
              <a:t>4</a:t>
            </a:fld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2119252"/>
              </p:ext>
            </p:extLst>
          </p:nvPr>
        </p:nvGraphicFramePr>
        <p:xfrm>
          <a:off x="3057207" y="2441480"/>
          <a:ext cx="6077585" cy="3013015"/>
        </p:xfrm>
        <a:graphic>
          <a:graphicData uri="http://schemas.openxmlformats.org/drawingml/2006/table">
            <a:tbl>
              <a:tblPr firstRow="1" firstCol="1" bandRow="1"/>
              <a:tblGrid>
                <a:gridCol w="2499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96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03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SimSun"/>
                          <a:cs typeface="Times New Roman"/>
                        </a:rPr>
                        <a:t>Не знаю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SimSun"/>
                          <a:cs typeface="Times New Roman"/>
                        </a:rPr>
                        <a:t>Знаю 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SimSun"/>
                          <a:cs typeface="Times New Roman"/>
                        </a:rPr>
                        <a:t>Хочу узнать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SimSun"/>
                          <a:cs typeface="Times New Roman"/>
                        </a:rPr>
                        <a:t>Когда возникла наша деревня?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SimSun"/>
                          <a:cs typeface="Times New Roman"/>
                        </a:rPr>
                        <a:t>5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SimSu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SimSun"/>
                          <a:cs typeface="Times New Roman"/>
                        </a:rPr>
                        <a:t>_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SimSun"/>
                          <a:cs typeface="Times New Roman"/>
                        </a:rPr>
                        <a:t>8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SimSun"/>
                          <a:cs typeface="Times New Roman"/>
                        </a:rPr>
                        <a:t>С чем связано возникновение названия нашей деревни?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SimSun"/>
                          <a:cs typeface="Times New Roman"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SimSun"/>
                          <a:cs typeface="Times New Roman"/>
                        </a:rPr>
                        <a:t>6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SimSun"/>
                          <a:cs typeface="Times New Roman"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SimSun"/>
                          <a:cs typeface="Times New Roman"/>
                        </a:rPr>
                        <a:t>Чем занимались жители раньше и сейчас?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SimSun"/>
                          <a:cs typeface="Times New Roman"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SimSun"/>
                          <a:cs typeface="Times New Roman"/>
                        </a:rPr>
                        <a:t>5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SimSun"/>
                          <a:cs typeface="Times New Roman"/>
                        </a:rPr>
                        <a:t>6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SimSun"/>
                          <a:cs typeface="Times New Roman"/>
                        </a:rPr>
                        <a:t>Исторические места деревни Варницы  	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SimSun"/>
                          <a:cs typeface="Times New Roman"/>
                        </a:rPr>
                        <a:t>_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SimSun"/>
                          <a:cs typeface="Times New Roman"/>
                        </a:rPr>
                        <a:t>4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SimSun"/>
                          <a:cs typeface="Times New Roman"/>
                        </a:rPr>
                        <a:t>9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SimSun"/>
                          <a:cs typeface="Times New Roman"/>
                        </a:rPr>
                        <a:t>Как история деревни связана с историей страны?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SimSun"/>
                          <a:cs typeface="Times New Roman"/>
                        </a:rPr>
                        <a:t>6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SimSun"/>
                          <a:cs typeface="Times New Roman"/>
                        </a:rPr>
                        <a:t>_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SimSun"/>
                          <a:cs typeface="Times New Roman"/>
                        </a:rPr>
                        <a:t>7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SimSun"/>
                          <a:cs typeface="Times New Roman"/>
                        </a:rPr>
                        <a:t>Хотели бы расширить и углубить свои знания  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SimSun"/>
                          <a:cs typeface="Times New Roman"/>
                        </a:rPr>
                        <a:t>_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SimSun"/>
                          <a:cs typeface="Times New Roman"/>
                        </a:rPr>
                        <a:t>_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SimSun"/>
                          <a:cs typeface="Times New Roman"/>
                        </a:rPr>
                        <a:t>13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057525" y="2400871"/>
            <a:ext cx="184731" cy="538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54857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26919" y="166255"/>
            <a:ext cx="8787742" cy="1092529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Курорт – санаторий «Варницы»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407E-7D70-4C99-9CF0-52D2151A2353}" type="slidenum">
              <a:rPr lang="ru-RU" smtClean="0"/>
              <a:t>5</a:t>
            </a:fld>
            <a:endParaRPr lang="ru-RU"/>
          </a:p>
        </p:txBody>
      </p:sp>
      <p:pic>
        <p:nvPicPr>
          <p:cNvPr id="5" name="Объект 4" descr="http://www.gorodtotma.ru/uploads/posts/2014-04/1397063067_totma_sanatorii.jpg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649" y="1227550"/>
            <a:ext cx="2826957" cy="226082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3732756" y="1227550"/>
            <a:ext cx="5123145" cy="5665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200"/>
              </a:spcAft>
            </a:pPr>
            <a:r>
              <a:rPr lang="ru-RU" b="1" dirty="0">
                <a:solidFill>
                  <a:srgbClr val="333333"/>
                </a:solidFill>
                <a:latin typeface="Times New Roman"/>
                <a:ea typeface="Times New Roman"/>
                <a:cs typeface="Times New Roman"/>
              </a:rPr>
              <a:t>Основной медицинский профиль курорта:</a:t>
            </a:r>
            <a:endParaRPr lang="ru-RU" sz="1400" dirty="0">
              <a:ea typeface="Times New Roman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Болезни костно-мышечной системы</a:t>
            </a:r>
            <a:endParaRPr lang="ru-RU" sz="1400" dirty="0">
              <a:ea typeface="Times New Roman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Болезни нервной системы</a:t>
            </a:r>
            <a:endParaRPr lang="ru-RU" sz="1400" dirty="0">
              <a:ea typeface="Times New Roman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Болезни органов пищеварения</a:t>
            </a:r>
            <a:endParaRPr lang="ru-RU" sz="1400" dirty="0">
              <a:ea typeface="Times New Roman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Болезни эндокринной системы, расстройства питания и нарушения обмена веществ.</a:t>
            </a:r>
            <a:endParaRPr lang="ru-RU" sz="1400" dirty="0"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Так же использовали в лечении: </a:t>
            </a:r>
            <a:r>
              <a:rPr lang="ru-RU" dirty="0" err="1">
                <a:latin typeface="Times New Roman"/>
                <a:ea typeface="Times New Roman"/>
                <a:cs typeface="Times New Roman"/>
              </a:rPr>
              <a:t>бальнеолечение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, физиотерапию, лечебную физкультуру, массаж. Минеральная вода использовалась  для ванн, душей, орошений.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В 90-е годы XX века санаторий перестал функционировать, здания его разрушились.  В мае 2016 года пожар уничтожил здание курорта, а парк из хвойных и лиственных деревьев нуждается в уходе.</a:t>
            </a:r>
            <a:endParaRPr lang="ru-RU" sz="1400" dirty="0"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solidFill>
                  <a:srgbClr val="202020"/>
                </a:solidFill>
                <a:latin typeface="Times New Roman"/>
                <a:ea typeface="Calibri"/>
                <a:cs typeface="Times New Roman"/>
              </a:rPr>
              <a:t> </a:t>
            </a:r>
            <a:endParaRPr lang="ru-RU" sz="1400" dirty="0">
              <a:ea typeface="Times New Roman"/>
              <a:cs typeface="Times New Roman"/>
            </a:endParaRPr>
          </a:p>
        </p:txBody>
      </p:sp>
      <p:pic>
        <p:nvPicPr>
          <p:cNvPr id="7" name="Рисунок 6" descr="F:\фото осень\DSCN0637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7407" y="3648804"/>
            <a:ext cx="2788841" cy="2667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F:\фото осень\DSCN0627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5318" y="1114814"/>
            <a:ext cx="1815465" cy="242125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F:\фото осень\DSCN0631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779" y="3891091"/>
            <a:ext cx="1818640" cy="242506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314610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407E-7D70-4C99-9CF0-52D2151A2353}" type="slidenum">
              <a:rPr lang="ru-RU" smtClean="0"/>
              <a:t>6</a:t>
            </a:fld>
            <a:endParaRPr lang="ru-RU"/>
          </a:p>
        </p:txBody>
      </p:sp>
      <p:sp>
        <p:nvSpPr>
          <p:cNvPr id="13" name="Заголовок 1"/>
          <p:cNvSpPr>
            <a:spLocks noGrp="1"/>
          </p:cNvSpPr>
          <p:nvPr>
            <p:ph type="title"/>
          </p:nvPr>
        </p:nvSpPr>
        <p:spPr>
          <a:xfrm>
            <a:off x="1676400" y="308758"/>
            <a:ext cx="8298873" cy="1016805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Церковь Воскресения Христова</a:t>
            </a:r>
          </a:p>
        </p:txBody>
      </p:sp>
      <p:pic>
        <p:nvPicPr>
          <p:cNvPr id="9" name="Рисунок 8" descr="F:\фото осень\DSCN065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202" y="1503123"/>
            <a:ext cx="4038521" cy="443421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 descr="F:\фото осень\DSCN0664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4159" y="1440492"/>
            <a:ext cx="3782860" cy="455947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86086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57848" y="212943"/>
            <a:ext cx="3876304" cy="576197"/>
          </a:xfrm>
        </p:spPr>
        <p:txBody>
          <a:bodyPr>
            <a:noAutofit/>
          </a:bodyPr>
          <a:lstStyle/>
          <a:p>
            <a:pPr algn="ctr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Кокоревский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407E-7D70-4C99-9CF0-52D2151A2353}" type="slidenum">
              <a:rPr lang="ru-RU" smtClean="0"/>
              <a:t>7</a:t>
            </a:fld>
            <a:endParaRPr lang="ru-RU"/>
          </a:p>
        </p:txBody>
      </p:sp>
      <p:pic>
        <p:nvPicPr>
          <p:cNvPr id="5" name="Объект 4" descr="карта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79" y="663879"/>
            <a:ext cx="3945699" cy="5624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CI23102017_0003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8405" y="851770"/>
            <a:ext cx="5386192" cy="5448822"/>
          </a:xfrm>
          <a:prstGeom prst="rect">
            <a:avLst/>
          </a:prstGeom>
          <a:noFill/>
          <a:ln w="19050">
            <a:solidFill>
              <a:srgbClr val="4F81BD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707005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407E-7D70-4C99-9CF0-52D2151A235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255" y="3006248"/>
            <a:ext cx="4635564" cy="288737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338" y="3031299"/>
            <a:ext cx="4070958" cy="290677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" name="Рисунок 6" descr="F:\Проект Кокоревский сад 2017\проект кокаревский сад\Кокоревский сад - фото\CCI23102017_0006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366" y="125261"/>
            <a:ext cx="5363232" cy="25553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60963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Буклет.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407E-7D70-4C99-9CF0-52D2151A2353}" type="slidenum">
              <a:rPr lang="ru-RU" smtClean="0"/>
              <a:t>9</a:t>
            </a:fld>
            <a:endParaRPr lang="ru-RU"/>
          </a:p>
        </p:txBody>
      </p:sp>
      <p:pic>
        <p:nvPicPr>
          <p:cNvPr id="5122" name="Picture 2" descr="C:\Users\vlter\Desktop\внешняя сторон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098" y="1863203"/>
            <a:ext cx="4302458" cy="3059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vlter\Desktop\внутренняя сторона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7193" y="1896584"/>
            <a:ext cx="4326015" cy="3076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77597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Вывод, заключение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0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 заключение своей работы я сделал вывод, что, чем больше изучаешь историю своей малой родины, тем лучше начинаешь понимать исторические события. Практическая значимость моей работы заключается в том, что она может быть востребована на уроках истории, географии, на внеклассных мероприятиях. Она может заинтересовать других ребят.</a:t>
            </a:r>
          </a:p>
          <a:p>
            <a:pPr mar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0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Самооценка:</a:t>
            </a:r>
            <a:endParaRPr lang="ru-RU" sz="2000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0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Во время выполнения проекта я ещё раз отработал навыки выполнения проекта и проведения опроса. Проект лично для меня был полезен, потому что я много интересного узнал об истории своего края, встретился с очевидцами, сам прошелся по историческим (памятным) местам нашей деревни Варницы. 	Я считаю, что задачи проекта выполнены, и проект, цели достиг.</a:t>
            </a:r>
          </a:p>
          <a:p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3F407E-7D70-4C99-9CF0-52D2151A235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505165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149</TotalTime>
  <Words>475</Words>
  <Application>Microsoft Office PowerPoint</Application>
  <PresentationFormat>Широкоэкранный</PresentationFormat>
  <Paragraphs>77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Symbol</vt:lpstr>
      <vt:lpstr>Times New Roman</vt:lpstr>
      <vt:lpstr>Тема Office</vt:lpstr>
      <vt:lpstr> </vt:lpstr>
      <vt:lpstr>План презентации</vt:lpstr>
      <vt:lpstr>Презентация PowerPoint</vt:lpstr>
      <vt:lpstr>Презентация PowerPoint</vt:lpstr>
      <vt:lpstr>Курорт – санаторий «Варницы»</vt:lpstr>
      <vt:lpstr>Церковь Воскресения Христова</vt:lpstr>
      <vt:lpstr>Кокоревский сад</vt:lpstr>
      <vt:lpstr>Презентация PowerPoint</vt:lpstr>
      <vt:lpstr>Буклет.</vt:lpstr>
      <vt:lpstr>Вывод, заключение</vt:lpstr>
    </vt:vector>
  </TitlesOfParts>
  <Company>УчебныеПрезентации.рф;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УчебныеПрезентации.рф</dc:creator>
  <cp:lastModifiedBy>Lenovo</cp:lastModifiedBy>
  <cp:revision>23</cp:revision>
  <dcterms:created xsi:type="dcterms:W3CDTF">2017-04-24T17:55:51Z</dcterms:created>
  <dcterms:modified xsi:type="dcterms:W3CDTF">2019-12-24T19:24:12Z</dcterms:modified>
</cp:coreProperties>
</file>