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6" r:id="rId1"/>
  </p:sldMasterIdLst>
  <p:sldIdLst>
    <p:sldId id="256" r:id="rId2"/>
    <p:sldId id="258" r:id="rId3"/>
    <p:sldId id="259" r:id="rId4"/>
    <p:sldId id="260" r:id="rId5"/>
    <p:sldId id="268" r:id="rId6"/>
    <p:sldId id="261" r:id="rId7"/>
    <p:sldId id="262" r:id="rId8"/>
    <p:sldId id="263" r:id="rId9"/>
    <p:sldId id="265" r:id="rId10"/>
    <p:sldId id="264" r:id="rId11"/>
    <p:sldId id="266" r:id="rId12"/>
    <p:sldId id="267" r:id="rId13"/>
    <p:sldId id="257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1" autoAdjust="0"/>
    <p:restoredTop sz="94638" autoAdjust="0"/>
  </p:normalViewPr>
  <p:slideViewPr>
    <p:cSldViewPr>
      <p:cViewPr varScale="1">
        <p:scale>
          <a:sx n="69" d="100"/>
          <a:sy n="69" d="100"/>
        </p:scale>
        <p:origin x="-140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26.12.2019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26.12.2019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O:\&#1082;&#1083;.%20&#1095;&#1072;&#1089;.%209&#1073;\&#1086;&#1090;&#1082;&#1088;&#1099;&#1090;&#1099;&#1081;%20&#1082;&#1083;.&#1095;&#1072;&#1089;\&#1051;&#1070;&#1044;&#1040;\videoplayback%20(12).mp4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E:\&#1082;&#1083;.%20&#1095;&#1072;&#1089;.%209&#1073;\&#1086;&#1090;&#1082;&#1088;&#1099;&#1090;&#1099;&#1081;%20&#1082;&#1083;.&#1095;&#1072;&#1089;\5%20&#1055;&#1054;&#1057;&#1058;&#1059;&#1055;&#1050;&#1054;&#1042;%20&#1044;&#1054;&#1057;&#1058;&#1054;&#1049;&#1053;&#1067;&#1061;%20&#1059;&#1042;&#1040;&#1046;&#1045;&#1053;&#1048;&#1071;.mp4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pedsovet.su/load/669-1-0-37653" TargetMode="External"/><Relationship Id="rId2" Type="http://schemas.openxmlformats.org/officeDocument/2006/relationships/hyperlink" Target="https://infourok.ru/" TargetMode="External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yandex.ru/images" TargetMode="External"/><Relationship Id="rId4" Type="http://schemas.openxmlformats.org/officeDocument/2006/relationships/hyperlink" Target="https://www.youtube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1472" y="571480"/>
            <a:ext cx="8286808" cy="1470025"/>
          </a:xfrm>
        </p:spPr>
        <p:txBody>
          <a:bodyPr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cap="none" dirty="0" smtClean="0">
                <a:ln w="11430"/>
                <a:solidFill>
                  <a:srgbClr val="FFC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МИР НАЧИНАЕТСЯ С УВАЖЕНИЯ</a:t>
            </a:r>
            <a:endParaRPr lang="ru-RU" cap="none" dirty="0">
              <a:ln w="11430"/>
              <a:solidFill>
                <a:srgbClr val="FFC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786446" y="5715016"/>
            <a:ext cx="3357554" cy="923916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Подготовила: </a:t>
            </a:r>
            <a:b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классный руководитель 9б класса, учитель технологии </a:t>
            </a:r>
            <a:b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Марычева Л.А.</a:t>
            </a:r>
            <a:endParaRPr lang="ru-RU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LudMa\Desktop\3-166369_1_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2285992"/>
            <a:ext cx="4437523" cy="43012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videoplayback (12)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90469" y="142852"/>
            <a:ext cx="8796924" cy="65976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sz="6000" dirty="0" smtClean="0">
                <a:ln w="11430"/>
                <a:solidFill>
                  <a:srgbClr val="FFC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6000" dirty="0" smtClean="0">
                <a:ln w="11430"/>
                <a:solidFill>
                  <a:srgbClr val="FFC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6000" dirty="0" smtClean="0">
                <a:ln w="11430"/>
                <a:solidFill>
                  <a:srgbClr val="FFC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Уважение - это… </a:t>
            </a:r>
            <a:r>
              <a:rPr lang="ru-RU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/>
            </a:r>
            <a:br>
              <a:rPr lang="ru-RU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</a:br>
            <a:endParaRPr lang="ru-RU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143116"/>
            <a:ext cx="8229600" cy="4166244"/>
          </a:xfrm>
        </p:spPr>
        <p:txBody>
          <a:bodyPr/>
          <a:lstStyle/>
          <a:p>
            <a:pPr>
              <a:buNone/>
            </a:pPr>
            <a:r>
              <a:rPr lang="ru-RU" sz="4000" b="1" dirty="0" smtClean="0"/>
              <a:t>   почтительное отношение, основанное на признании </a:t>
            </a:r>
            <a:br>
              <a:rPr lang="ru-RU" sz="4000" b="1" dirty="0" smtClean="0"/>
            </a:br>
            <a:r>
              <a:rPr lang="ru-RU" sz="4000" b="1" dirty="0" smtClean="0"/>
              <a:t>чьих-нибудь достоинств.</a:t>
            </a:r>
            <a:endParaRPr lang="ru-RU" sz="4000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dirty="0" smtClean="0">
                <a:ln w="11430"/>
                <a:solidFill>
                  <a:srgbClr val="FFC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Поступки </a:t>
            </a:r>
            <a:r>
              <a:rPr lang="ru-RU" dirty="0" smtClean="0">
                <a:ln w="11430"/>
                <a:solidFill>
                  <a:srgbClr val="FFC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достойные уважения</a:t>
            </a:r>
            <a:endParaRPr lang="ru-RU" dirty="0">
              <a:ln w="11430"/>
              <a:solidFill>
                <a:srgbClr val="FFC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5" name="5 ПОСТУПКОВ ДОСТОЙНЫХ УВАЖЕНИЯ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-32" y="1643050"/>
            <a:ext cx="9093974" cy="511536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user\Desktop\slide-1.jpg"/>
          <p:cNvPicPr>
            <a:picLocks noChangeAspect="1" noChangeArrowheads="1"/>
          </p:cNvPicPr>
          <p:nvPr/>
        </p:nvPicPr>
        <p:blipFill>
          <a:blip r:embed="rId2"/>
          <a:srcRect l="5480" t="5715" r="59622" b="10000"/>
          <a:stretch>
            <a:fillRect/>
          </a:stretch>
        </p:blipFill>
        <p:spPr bwMode="auto">
          <a:xfrm>
            <a:off x="142844" y="1285860"/>
            <a:ext cx="3214710" cy="42148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3428992" y="2000240"/>
            <a:ext cx="5429288" cy="218521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3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«Человеческая сущность налицо только в общении, в единстве человека с человеком». </a:t>
            </a:r>
            <a:endParaRPr lang="ru-RU" sz="3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500430" y="4214818"/>
            <a:ext cx="2428892" cy="52322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sz="28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Л.Фейербах</a:t>
            </a:r>
            <a:endParaRPr lang="ru-RU" sz="28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/>
            </a:r>
            <a:br>
              <a:rPr lang="ru-RU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</a:br>
            <a:r>
              <a:rPr lang="ru-RU" dirty="0" smtClean="0">
                <a:ln w="11430"/>
                <a:solidFill>
                  <a:srgbClr val="FFC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МЫ УВАЖАЕМ ЧЕЛОВЕКА, </a:t>
            </a:r>
            <a:br>
              <a:rPr lang="ru-RU" dirty="0" smtClean="0">
                <a:ln w="11430"/>
                <a:solidFill>
                  <a:srgbClr val="FFC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</a:br>
            <a:r>
              <a:rPr lang="ru-RU" dirty="0" smtClean="0">
                <a:ln w="11430"/>
                <a:solidFill>
                  <a:srgbClr val="FFC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ЗА ТО, ЧТО ОН…</a:t>
            </a:r>
            <a:r>
              <a:rPr lang="ru-RU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/>
            </a:r>
            <a:br>
              <a:rPr lang="ru-RU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</a:br>
            <a:endParaRPr lang="ru-RU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143240" y="2000240"/>
            <a:ext cx="6215074" cy="2786082"/>
          </a:xfrm>
        </p:spPr>
        <p:txBody>
          <a:bodyPr>
            <a:normAutofit fontScale="85000" lnSpcReduction="10000"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endParaRPr lang="ru-RU" sz="4000" b="1" dirty="0" smtClean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  <a:p>
            <a:pPr>
              <a:buNone/>
            </a:pPr>
            <a:r>
              <a:rPr lang="ru-RU" sz="40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 </a:t>
            </a:r>
            <a:r>
              <a:rPr lang="ru-RU" sz="4000" b="1" dirty="0" smtClean="0">
                <a:ln w="11430"/>
                <a:solidFill>
                  <a:srgbClr val="FFC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«В жизни есть только одно несомненное счастье – </a:t>
            </a:r>
            <a:br>
              <a:rPr lang="ru-RU" sz="4000" b="1" dirty="0" smtClean="0">
                <a:ln w="11430"/>
                <a:solidFill>
                  <a:srgbClr val="FFC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</a:br>
            <a:r>
              <a:rPr lang="ru-RU" sz="4000" b="1" dirty="0" smtClean="0">
                <a:ln w="11430"/>
                <a:solidFill>
                  <a:srgbClr val="FFC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жить для другого». </a:t>
            </a:r>
            <a:r>
              <a:rPr lang="ru-RU" sz="40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(</a:t>
            </a:r>
            <a:r>
              <a:rPr lang="ru-RU" sz="33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Л.Н.Толстой)</a:t>
            </a:r>
          </a:p>
          <a:p>
            <a:endParaRPr lang="ru-RU" sz="4000" b="1" dirty="0" smtClean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  <a:p>
            <a:endParaRPr lang="ru-RU" sz="4000" b="1" dirty="0" smtClean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  <a:p>
            <a:endParaRPr lang="ru-RU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1026" name="Picture 2" descr="C:\Users\user\Desktop\1885-Tolstoy-Lev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06" y="1643050"/>
            <a:ext cx="3357586" cy="43009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sz="4800" dirty="0" smtClean="0">
                <a:ln w="11430"/>
                <a:solidFill>
                  <a:srgbClr val="FFC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«Пословица недаром молвится»</a:t>
            </a:r>
            <a:endParaRPr lang="ru-RU" sz="4800" dirty="0">
              <a:ln w="11430"/>
              <a:solidFill>
                <a:srgbClr val="FFC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2071678"/>
            <a:ext cx="8786874" cy="4237682"/>
          </a:xfrm>
        </p:spPr>
        <p:txBody>
          <a:bodyPr/>
          <a:lstStyle/>
          <a:p>
            <a:r>
              <a:rPr lang="ru-RU" sz="4000" dirty="0" smtClean="0"/>
              <a:t>уважительность во всех культурах почитается как важная добродетель, а презрение, дерзость, непочтительность, пренебрежение  осуждаются.</a:t>
            </a:r>
            <a:r>
              <a:rPr lang="ru-RU" b="1" dirty="0" smtClean="0"/>
              <a:t> 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sz="490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/>
            </a:r>
            <a:br>
              <a:rPr lang="ru-RU" sz="490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</a:br>
            <a:r>
              <a:rPr lang="ru-RU" sz="490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/>
            </a:r>
            <a:br>
              <a:rPr lang="ru-RU" sz="490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</a:br>
            <a:r>
              <a:rPr lang="ru-RU" sz="4900" dirty="0" smtClean="0">
                <a:ln w="11430"/>
                <a:solidFill>
                  <a:srgbClr val="FFC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«Традиция почитания старших»</a:t>
            </a:r>
            <a:r>
              <a:rPr lang="ru-RU" sz="490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/>
            </a:r>
            <a:br>
              <a:rPr lang="ru-RU" sz="490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</a:br>
            <a:r>
              <a:rPr lang="ru-RU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/>
            </a:r>
            <a:br>
              <a:rPr lang="ru-RU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</a:br>
            <a:endParaRPr lang="ru-RU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786050" y="2285992"/>
            <a:ext cx="6143668" cy="3880492"/>
          </a:xfrm>
        </p:spPr>
        <p:txBody>
          <a:bodyPr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>
              <a:buNone/>
            </a:pPr>
            <a:r>
              <a:rPr lang="ru-RU" sz="4400" b="1" dirty="0" smtClean="0">
                <a:ln w="11430"/>
                <a:solidFill>
                  <a:srgbClr val="FFC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 </a:t>
            </a:r>
            <a:r>
              <a:rPr lang="ru-RU" sz="4000" b="1" dirty="0" smtClean="0">
                <a:ln w="11430"/>
                <a:solidFill>
                  <a:srgbClr val="FFC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«Уважение и почитание старших поколений – </a:t>
            </a:r>
            <a:br>
              <a:rPr lang="ru-RU" sz="4000" b="1" dirty="0" smtClean="0">
                <a:ln w="11430"/>
                <a:solidFill>
                  <a:srgbClr val="FFC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</a:br>
            <a:r>
              <a:rPr lang="ru-RU" sz="4000" b="1" dirty="0" smtClean="0">
                <a:ln w="11430"/>
                <a:solidFill>
                  <a:srgbClr val="FFC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закон нашей жизни» </a:t>
            </a:r>
            <a:r>
              <a:rPr lang="ru-RU" sz="4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/>
            </a:r>
            <a:br>
              <a:rPr lang="ru-RU" sz="4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</a:br>
            <a:r>
              <a:rPr lang="ru-RU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(В.А. Сухомлинский)</a:t>
            </a:r>
          </a:p>
          <a:p>
            <a:endParaRPr lang="ru-RU" b="1" dirty="0" smtClean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8194" name="Picture 2" descr="https://im0-tub-ru.yandex.net/i?id=2393c9fc911c8d21cf5a95fa53bf0987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571612"/>
            <a:ext cx="2714612" cy="40216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sz="4800" dirty="0" smtClean="0">
                <a:ln w="11430"/>
                <a:solidFill>
                  <a:srgbClr val="FFC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Уважительный человек</a:t>
            </a:r>
            <a:endParaRPr lang="ru-RU" sz="4800" dirty="0">
              <a:ln w="11430"/>
              <a:solidFill>
                <a:srgbClr val="FFC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/>
        <p:txBody>
          <a:bodyPr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sz="32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Всегда</a:t>
            </a:r>
          </a:p>
          <a:p>
            <a:r>
              <a:rPr lang="ru-RU" b="1" i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Улыбается</a:t>
            </a:r>
          </a:p>
          <a:p>
            <a:r>
              <a:rPr lang="ru-RU" b="1" i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Говорит правду</a:t>
            </a:r>
          </a:p>
          <a:p>
            <a:r>
              <a:rPr lang="ru-RU" b="1" i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Готов помочь</a:t>
            </a:r>
          </a:p>
          <a:p>
            <a:r>
              <a:rPr lang="ru-RU" b="1" i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Интересуется проблемами</a:t>
            </a:r>
          </a:p>
          <a:p>
            <a:r>
              <a:rPr lang="ru-RU" b="1" i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Уступает</a:t>
            </a:r>
          </a:p>
          <a:p>
            <a:r>
              <a:rPr lang="ru-RU" b="1" i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Выслушивает</a:t>
            </a:r>
          </a:p>
          <a:p>
            <a:r>
              <a:rPr lang="ru-RU" b="1" i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Делает комплименты </a:t>
            </a:r>
            <a:endParaRPr lang="ru-RU" b="1" dirty="0" smtClean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  <a:p>
            <a:endParaRPr lang="ru-RU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/>
        <p:txBody>
          <a:bodyPr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sz="32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Никогда</a:t>
            </a:r>
          </a:p>
          <a:p>
            <a:r>
              <a:rPr lang="ru-RU" b="1" i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Не перебивает говорящего</a:t>
            </a:r>
          </a:p>
          <a:p>
            <a:r>
              <a:rPr lang="ru-RU" b="1" i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Не оскорбляет </a:t>
            </a:r>
          </a:p>
          <a:p>
            <a:r>
              <a:rPr lang="ru-RU" b="1" i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Не лицемерит</a:t>
            </a:r>
          </a:p>
          <a:p>
            <a:r>
              <a:rPr lang="ru-RU" b="1" i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Не  хвалится</a:t>
            </a:r>
          </a:p>
          <a:p>
            <a:r>
              <a:rPr lang="ru-RU" b="1" i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Не высмеивает</a:t>
            </a:r>
          </a:p>
          <a:p>
            <a:r>
              <a:rPr lang="ru-RU" b="1" i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Не обижает младших и слабых</a:t>
            </a:r>
            <a:endParaRPr lang="ru-RU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000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0"/>
                            </p:stCondLst>
                            <p:childTnLst>
                              <p:par>
                                <p:cTn id="6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1000"/>
                            </p:stCondLst>
                            <p:childTnLst>
                              <p:par>
                                <p:cTn id="7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2000"/>
                            </p:stCondLst>
                            <p:childTnLst>
                              <p:par>
                                <p:cTn id="7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3000"/>
                            </p:stCondLst>
                            <p:childTnLst>
                              <p:par>
                                <p:cTn id="8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4000"/>
                            </p:stCondLst>
                            <p:childTnLst>
                              <p:par>
                                <p:cTn id="8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sz="5300" dirty="0" smtClean="0">
                <a:ln w="11430"/>
                <a:solidFill>
                  <a:srgbClr val="FFC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Уважительный человек</a:t>
            </a:r>
            <a:r>
              <a:rPr lang="ru-RU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/>
            </a:r>
            <a:br>
              <a:rPr lang="ru-RU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</a:br>
            <a:endParaRPr lang="ru-RU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30205" t="20634" r="26565" b="46340"/>
          <a:stretch>
            <a:fillRect/>
          </a:stretch>
        </p:blipFill>
        <p:spPr bwMode="auto">
          <a:xfrm>
            <a:off x="51220" y="1714487"/>
            <a:ext cx="9021374" cy="43075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42852"/>
            <a:ext cx="8929718" cy="1000132"/>
          </a:xfrm>
        </p:spPr>
        <p:txBody>
          <a:bodyPr>
            <a:normAutofit fontScale="90000"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/>
            </a:r>
            <a:br>
              <a:rPr lang="ru-RU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</a:br>
            <a:r>
              <a:rPr lang="ru-RU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/>
            </a:r>
            <a:br>
              <a:rPr lang="ru-RU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</a:br>
            <a:r>
              <a:rPr lang="ru-RU" sz="4000" dirty="0" smtClean="0">
                <a:ln w="11430"/>
                <a:solidFill>
                  <a:srgbClr val="FFC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Если Вы хотите, чтобы Вас уважали, научитесь  проявлять уважение к другим</a:t>
            </a:r>
            <a:r>
              <a:rPr lang="ru-RU" dirty="0" smtClean="0">
                <a:ln w="11430"/>
                <a:solidFill>
                  <a:srgbClr val="FFC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.</a:t>
            </a:r>
            <a:r>
              <a:rPr lang="ru-RU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/>
            </a:r>
            <a:br>
              <a:rPr lang="ru-RU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</a:br>
            <a:endParaRPr lang="ru-RU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785926"/>
            <a:ext cx="8401080" cy="5257800"/>
          </a:xfrm>
        </p:spPr>
        <p:txBody>
          <a:bodyPr>
            <a:normAutofit fontScale="70000" lnSpcReduction="20000"/>
          </a:bodyPr>
          <a:lstStyle/>
          <a:p>
            <a:r>
              <a:rPr lang="ru-RU" sz="3400" dirty="0" smtClean="0"/>
              <a:t>-внимательно выслушивайте людей, уважение которых Вы стремитесь завоевать;</a:t>
            </a:r>
          </a:p>
          <a:p>
            <a:r>
              <a:rPr lang="ru-RU" sz="3400" dirty="0" smtClean="0"/>
              <a:t>- проявляйте сочувствие;</a:t>
            </a:r>
          </a:p>
          <a:p>
            <a:r>
              <a:rPr lang="ru-RU" sz="3400" dirty="0" smtClean="0"/>
              <a:t>- предлагайте помощь;</a:t>
            </a:r>
          </a:p>
          <a:p>
            <a:r>
              <a:rPr lang="ru-RU" sz="3400" dirty="0" smtClean="0"/>
              <a:t>-берите на себя ответственность;</a:t>
            </a:r>
          </a:p>
          <a:p>
            <a:r>
              <a:rPr lang="ru-RU" sz="3400" dirty="0" smtClean="0"/>
              <a:t>-разносторонне развивайте себя, ведь люди всегда  проявляют уважение к интересным личностям;</a:t>
            </a:r>
          </a:p>
          <a:p>
            <a:r>
              <a:rPr lang="ru-RU" sz="3400" dirty="0" smtClean="0"/>
              <a:t>-будьте откровенными;</a:t>
            </a:r>
          </a:p>
          <a:p>
            <a:r>
              <a:rPr lang="ru-RU" sz="3400" dirty="0" smtClean="0"/>
              <a:t>- отмечайте достижения и успехи окружающих Вас людей;</a:t>
            </a:r>
          </a:p>
          <a:p>
            <a:r>
              <a:rPr lang="ru-RU" sz="3400" dirty="0" smtClean="0"/>
              <a:t>-избегайте конфликтных ситуаций;</a:t>
            </a:r>
          </a:p>
          <a:p>
            <a:r>
              <a:rPr lang="ru-RU" sz="3400" dirty="0" smtClean="0"/>
              <a:t>-будьте правдивы;</a:t>
            </a:r>
          </a:p>
          <a:p>
            <a:r>
              <a:rPr lang="ru-RU" sz="3400" dirty="0" smtClean="0"/>
              <a:t>-прощайте людям их недостатки; </a:t>
            </a:r>
          </a:p>
          <a:p>
            <a:r>
              <a:rPr lang="ru-RU" sz="3400" dirty="0" smtClean="0"/>
              <a:t>- будьте приветливы.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2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40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60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8000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0000"/>
                            </p:stCondLst>
                            <p:childTnLst>
                              <p:par>
                                <p:cTn id="6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285720" y="428604"/>
            <a:ext cx="856625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0" marR="0" lvl="0" indent="3968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4000" b="1" dirty="0" smtClean="0">
                <a:ln w="11430"/>
                <a:solidFill>
                  <a:srgbClr val="FFC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</a:t>
            </a:r>
            <a:r>
              <a:rPr kumimoji="0" lang="ru-RU" sz="4000" b="1" i="0" u="none" strike="noStrike" normalizeH="0" baseline="0" dirty="0" smtClean="0">
                <a:ln w="11430"/>
                <a:solidFill>
                  <a:srgbClr val="FFC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удьте уважительны и уважаемы!</a:t>
            </a:r>
            <a:endParaRPr kumimoji="0" lang="ru-RU" sz="4000" b="1" i="0" u="none" strike="noStrike" normalizeH="0" baseline="0" dirty="0" smtClean="0">
              <a:ln w="11430"/>
              <a:solidFill>
                <a:srgbClr val="FFC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1857356" y="5286388"/>
            <a:ext cx="578647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968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Спасибо за внимание!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01080" cy="1439850"/>
          </a:xfrm>
        </p:spPr>
        <p:txBody>
          <a:bodyPr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/>
            </a:r>
            <a:br>
              <a:rPr lang="ru-RU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</a:br>
            <a:r>
              <a:rPr lang="ru-RU" sz="400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</a:rPr>
              <a:t>Помогайте друг другу!</a:t>
            </a:r>
            <a:endParaRPr lang="ru-RU" sz="400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+mn-lt"/>
            </a:endParaRPr>
          </a:p>
        </p:txBody>
      </p:sp>
      <p:pic>
        <p:nvPicPr>
          <p:cNvPr id="3075" name="Picture 3" descr="C:\Users\LudMa\Desktop\i0ETSTKKS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9103" t="3034" r="7830" b="31726"/>
          <a:stretch>
            <a:fillRect/>
          </a:stretch>
        </p:blipFill>
        <p:spPr bwMode="auto">
          <a:xfrm>
            <a:off x="2214546" y="2071678"/>
            <a:ext cx="5214974" cy="30718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2910" y="2928934"/>
            <a:ext cx="3871573" cy="230832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hlinkClick r:id="rId2"/>
              </a:rPr>
              <a:t>https://infourok.ru/</a:t>
            </a:r>
            <a:endParaRPr lang="ru-RU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hlinkClick r:id="rId3"/>
              </a:rPr>
              <a:t>http://pedsovet.su/load/669-1-0-37653</a:t>
            </a:r>
            <a:endParaRPr lang="ru-RU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hlinkClick r:id="rId4"/>
              </a:rPr>
              <a:t>https://www.youtube.com/</a:t>
            </a:r>
            <a:endParaRPr lang="ru-RU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b="1" dirty="0" smtClean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  <a:p>
            <a:endParaRPr lang="ru-RU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Интернет ресурсы</a:t>
            </a:r>
            <a:endParaRPr lang="ru-RU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42910" y="2357430"/>
            <a:ext cx="4572000" cy="120032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hlinkClick r:id="rId5"/>
              </a:rPr>
              <a:t>https://yandex.ru/images</a:t>
            </a:r>
            <a:endParaRPr lang="ru-RU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endParaRPr lang="ru-RU" b="1" dirty="0" smtClean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  <a:p>
            <a:endParaRPr lang="ru-RU" b="1" dirty="0" smtClean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  <a:p>
            <a:endParaRPr lang="en-US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316</TotalTime>
  <Words>202</Words>
  <PresentationFormat>Экран (4:3)</PresentationFormat>
  <Paragraphs>56</Paragraphs>
  <Slides>13</Slides>
  <Notes>0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Апекс</vt:lpstr>
      <vt:lpstr>МИР НАЧИНАЕТСЯ С УВАЖЕНИЯ</vt:lpstr>
      <vt:lpstr>Слайд 2</vt:lpstr>
      <vt:lpstr> Уважение - это…  </vt:lpstr>
      <vt:lpstr>Поступки достойные уважения</vt:lpstr>
      <vt:lpstr>Слайд 5</vt:lpstr>
      <vt:lpstr> МЫ УВАЖАЕМ ЧЕЛОВЕКА,  ЗА ТО, ЧТО ОН… </vt:lpstr>
      <vt:lpstr>«Пословица недаром молвится»</vt:lpstr>
      <vt:lpstr>  «Традиция почитания старших»  </vt:lpstr>
      <vt:lpstr>Уважительный человек</vt:lpstr>
      <vt:lpstr>Уважительный человек </vt:lpstr>
      <vt:lpstr>  Если Вы хотите, чтобы Вас уважали, научитесь  проявлять уважение к другим. </vt:lpstr>
      <vt:lpstr> Помогайте друг другу!</vt:lpstr>
      <vt:lpstr>Интернет ресурсы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МИР НАЧИНАЕТСЯ С УВАЖЕНИЯ</dc:title>
  <dc:creator>user</dc:creator>
  <cp:lastModifiedBy>user</cp:lastModifiedBy>
  <cp:revision>30</cp:revision>
  <dcterms:created xsi:type="dcterms:W3CDTF">2019-11-06T07:15:13Z</dcterms:created>
  <dcterms:modified xsi:type="dcterms:W3CDTF">2019-12-26T07:46:34Z</dcterms:modified>
</cp:coreProperties>
</file>