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9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30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296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608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278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27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178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080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76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51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4783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591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9543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758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932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066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7C8F8-5358-48FB-A8A8-4F735D521950}" type="datetimeFigureOut">
              <a:rPr lang="ru-RU" smtClean="0"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62D7DFE-1846-4342-AFF8-E36BE42BE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058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83303" y="0"/>
            <a:ext cx="55483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If I were you I….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0724"/>
            <a:ext cx="12209309" cy="382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03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085" y="0"/>
            <a:ext cx="9242570" cy="762000"/>
          </a:xfrm>
        </p:spPr>
        <p:txBody>
          <a:bodyPr/>
          <a:lstStyle/>
          <a:p>
            <a:r>
              <a:rPr lang="en-US" dirty="0" smtClean="0"/>
              <a:t>Translate the sentences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82084" y="1343891"/>
            <a:ext cx="10503334" cy="860400"/>
          </a:xfrm>
        </p:spPr>
        <p:txBody>
          <a:bodyPr>
            <a:noAutofit/>
          </a:bodyPr>
          <a:lstStyle/>
          <a:p>
            <a:pPr algn="ctr" fontAlgn="base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I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you, I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learn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rule.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you, 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too many questions. </a:t>
            </a:r>
          </a:p>
          <a:p>
            <a:pPr algn="ctr" fontAlgn="base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you, 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take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umbrella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fontAlgn="base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you, 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do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homework and get a good mark. </a:t>
            </a:r>
            <a:endParaRPr lang="en-US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you, 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help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my parents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fontAlgn="base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you, 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clean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room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fontAlgn="base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you, 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ride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bike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fontAlgn="base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you, I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eat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healthy fruit and vegetable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056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377" y="0"/>
            <a:ext cx="8915399" cy="990600"/>
          </a:xfrm>
        </p:spPr>
        <p:txBody>
          <a:bodyPr/>
          <a:lstStyle/>
          <a:p>
            <a:r>
              <a:rPr lang="en-US" dirty="0" smtClean="0"/>
              <a:t>Complete the sentences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5431" y="1205345"/>
            <a:ext cx="8915399" cy="1126283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If I were you, I __ (do) it now.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If Boris __ (visit) me, I would lend him my tools.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If I __ (be) at home, I will learn my new words.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If Valera has the book, he __ (lend) it to me.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If Masha helped in the kitchen, she __ (get) more pocket money.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If you __ (come), you would see him.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If we go to Kiev, we __ (see) the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Lavra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Maria will help you, if she __ (get) more pocket money.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 __ (tell) you, if you asked me.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He __ (wash) it, if you give him some soap.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If you use it, nobody __ (see) you.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If we __ (eat) enough, we wouldn’t be hungry.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 will travel to Germany if I __ (have) enough money.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If you __ (get) up early, you would catch the train.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If I have some money, I __ (buy) a new computer.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82983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</TotalTime>
  <Words>126</Words>
  <Application>Microsoft Office PowerPoint</Application>
  <PresentationFormat>Широкоэкранный</PresentationFormat>
  <Paragraphs>12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Century Gothic</vt:lpstr>
      <vt:lpstr>Times New Roman</vt:lpstr>
      <vt:lpstr>Wingdings 3</vt:lpstr>
      <vt:lpstr>Легкий дым</vt:lpstr>
      <vt:lpstr>Презентация PowerPoint</vt:lpstr>
      <vt:lpstr>Translate the sentences</vt:lpstr>
      <vt:lpstr>Complete the sentences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Гульнара Хахалкина</dc:creator>
  <cp:lastModifiedBy>Гульнара Хахалкина</cp:lastModifiedBy>
  <cp:revision>2</cp:revision>
  <dcterms:created xsi:type="dcterms:W3CDTF">2019-04-24T03:18:09Z</dcterms:created>
  <dcterms:modified xsi:type="dcterms:W3CDTF">2019-04-24T03:32:31Z</dcterms:modified>
</cp:coreProperties>
</file>