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842" r:id="rId1"/>
  </p:sldMasterIdLst>
  <p:notesMasterIdLst>
    <p:notesMasterId r:id="rId14"/>
  </p:notesMasterIdLst>
  <p:sldIdLst>
    <p:sldId id="265" r:id="rId2"/>
    <p:sldId id="256" r:id="rId3"/>
    <p:sldId id="257" r:id="rId4"/>
    <p:sldId id="258" r:id="rId5"/>
    <p:sldId id="259" r:id="rId6"/>
    <p:sldId id="260" r:id="rId7"/>
    <p:sldId id="261" r:id="rId8"/>
    <p:sldId id="262" r:id="rId9"/>
    <p:sldId id="263" r:id="rId10"/>
    <p:sldId id="264" r:id="rId11"/>
    <p:sldId id="266" r:id="rId12"/>
    <p:sldId id="267" r:id="rId13"/>
  </p:sldIdLst>
  <p:sldSz cx="9144000" cy="5143500" type="screen16x9"/>
  <p:notesSz cx="6858000" cy="9144000"/>
  <p:defaultText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145" d="100"/>
          <a:sy n="145" d="100"/>
        </p:scale>
        <p:origin x="624" y="10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Shape 3"/>
          <p:cNvSpPr>
            <a:spLocks noGrp="1" noRot="1" noChangeAspect="1"/>
          </p:cNvSpPr>
          <p:nvPr>
            <p:ph type="sldImg" idx="2"/>
          </p:nvPr>
        </p:nvSpPr>
        <p:spPr>
          <a:xfrm>
            <a:off x="381300" y="685800"/>
            <a:ext cx="6096075"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med" len="med"/>
            <a:tailEnd type="none" w="med" len="med"/>
          </a:ln>
        </p:spPr>
      </p:sp>
      <p:sp>
        <p:nvSpPr>
          <p:cNvPr id="4" name="Shape 4"/>
          <p:cNvSpPr txBox="1">
            <a:spLocks noGrp="1"/>
          </p:cNvSpPr>
          <p:nvPr>
            <p:ph type="body" idx="1"/>
          </p:nvPr>
        </p:nvSpPr>
        <p:spPr>
          <a:xfrm>
            <a:off x="685800" y="4343400"/>
            <a:ext cx="5486400" cy="4114800"/>
          </a:xfrm>
          <a:prstGeom prst="rect">
            <a:avLst/>
          </a:prstGeom>
          <a:noFill/>
          <a:ln>
            <a:noFill/>
          </a:ln>
        </p:spPr>
        <p:txBody>
          <a:bodyPr wrap="square" lIns="91425" tIns="91425" rIns="91425" bIns="91425" anchor="t" anchorCtr="0"/>
          <a:lstStyle>
            <a:lvl1pPr lvl="0">
              <a:spcBef>
                <a:spcPts val="0"/>
              </a:spcBef>
              <a:buSzPct val="100000"/>
              <a:buChar char="●"/>
              <a:defRPr sz="1100"/>
            </a:lvl1pPr>
            <a:lvl2pPr lvl="1">
              <a:spcBef>
                <a:spcPts val="0"/>
              </a:spcBef>
              <a:buSzPct val="100000"/>
              <a:buChar char="○"/>
              <a:defRPr sz="1100"/>
            </a:lvl2pPr>
            <a:lvl3pPr lvl="2">
              <a:spcBef>
                <a:spcPts val="0"/>
              </a:spcBef>
              <a:buSzPct val="100000"/>
              <a:buChar char="■"/>
              <a:defRPr sz="1100"/>
            </a:lvl3pPr>
            <a:lvl4pPr lvl="3">
              <a:spcBef>
                <a:spcPts val="0"/>
              </a:spcBef>
              <a:buSzPct val="100000"/>
              <a:buChar char="●"/>
              <a:defRPr sz="1100"/>
            </a:lvl4pPr>
            <a:lvl5pPr lvl="4">
              <a:spcBef>
                <a:spcPts val="0"/>
              </a:spcBef>
              <a:buSzPct val="100000"/>
              <a:buChar char="○"/>
              <a:defRPr sz="1100"/>
            </a:lvl5pPr>
            <a:lvl6pPr lvl="5">
              <a:spcBef>
                <a:spcPts val="0"/>
              </a:spcBef>
              <a:buSzPct val="100000"/>
              <a:buChar char="■"/>
              <a:defRPr sz="1100"/>
            </a:lvl6pPr>
            <a:lvl7pPr lvl="6">
              <a:spcBef>
                <a:spcPts val="0"/>
              </a:spcBef>
              <a:buSzPct val="100000"/>
              <a:buChar char="●"/>
              <a:defRPr sz="1100"/>
            </a:lvl7pPr>
            <a:lvl8pPr lvl="7">
              <a:spcBef>
                <a:spcPts val="0"/>
              </a:spcBef>
              <a:buSzPct val="100000"/>
              <a:buChar char="○"/>
              <a:defRPr sz="1100"/>
            </a:lvl8pPr>
            <a:lvl9pPr lvl="8">
              <a:spcBef>
                <a:spcPts val="0"/>
              </a:spcBef>
              <a:buSzPct val="100000"/>
              <a:buChar char="■"/>
              <a:defRPr sz="1100"/>
            </a:lvl9pPr>
          </a:lstStyle>
          <a:p>
            <a:endParaRPr/>
          </a:p>
        </p:txBody>
      </p:sp>
    </p:spTree>
    <p:extLst>
      <p:ext uri="{BB962C8B-B14F-4D97-AF65-F5344CB8AC3E}">
        <p14:creationId xmlns:p14="http://schemas.microsoft.com/office/powerpoint/2010/main" val="3737358376"/>
      </p:ext>
    </p:extLst>
  </p:cSld>
  <p:clrMap bg1="lt1" tx1="dk1" bg2="dk2" tx2="lt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0"/>
        <p:cNvGrpSpPr/>
        <p:nvPr/>
      </p:nvGrpSpPr>
      <p:grpSpPr>
        <a:xfrm>
          <a:off x="0" y="0"/>
          <a:ext cx="0" cy="0"/>
          <a:chOff x="0" y="0"/>
          <a:chExt cx="0" cy="0"/>
        </a:xfrm>
      </p:grpSpPr>
      <p:sp>
        <p:nvSpPr>
          <p:cNvPr id="51" name="Shape 51"/>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52" name="Shape 52"/>
          <p:cNvSpPr txBox="1">
            <a:spLocks noGrp="1"/>
          </p:cNvSpPr>
          <p:nvPr>
            <p:ph type="body" idx="1"/>
          </p:nvPr>
        </p:nvSpPr>
        <p:spPr>
          <a:xfrm>
            <a:off x="685800" y="4343400"/>
            <a:ext cx="5486400" cy="4114800"/>
          </a:xfrm>
          <a:prstGeom prst="rect">
            <a:avLst/>
          </a:prstGeom>
        </p:spPr>
        <p:txBody>
          <a:bodyPr wrap="square" lIns="91425" tIns="91425" rIns="91425" bIns="91425" anchor="t" anchorCtr="0">
            <a:noAutofit/>
          </a:bodyPr>
          <a:lstStyle/>
          <a:p>
            <a:pPr lvl="0">
              <a:spcBef>
                <a:spcPts val="0"/>
              </a:spcBef>
              <a:buNone/>
            </a:pPr>
            <a:endParaRPr/>
          </a:p>
        </p:txBody>
      </p:sp>
    </p:spTree>
    <p:extLst>
      <p:ext uri="{BB962C8B-B14F-4D97-AF65-F5344CB8AC3E}">
        <p14:creationId xmlns:p14="http://schemas.microsoft.com/office/powerpoint/2010/main" val="173080634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6"/>
        <p:cNvGrpSpPr/>
        <p:nvPr/>
      </p:nvGrpSpPr>
      <p:grpSpPr>
        <a:xfrm>
          <a:off x="0" y="0"/>
          <a:ext cx="0" cy="0"/>
          <a:chOff x="0" y="0"/>
          <a:chExt cx="0" cy="0"/>
        </a:xfrm>
      </p:grpSpPr>
      <p:sp>
        <p:nvSpPr>
          <p:cNvPr id="57" name="Shape 57"/>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58" name="Shape 58"/>
          <p:cNvSpPr txBox="1">
            <a:spLocks noGrp="1"/>
          </p:cNvSpPr>
          <p:nvPr>
            <p:ph type="body" idx="1"/>
          </p:nvPr>
        </p:nvSpPr>
        <p:spPr>
          <a:xfrm>
            <a:off x="685800" y="4343400"/>
            <a:ext cx="5486400" cy="4114800"/>
          </a:xfrm>
          <a:prstGeom prst="rect">
            <a:avLst/>
          </a:prstGeom>
        </p:spPr>
        <p:txBody>
          <a:bodyPr wrap="square" lIns="91425" tIns="91425" rIns="91425" bIns="91425" anchor="t" anchorCtr="0">
            <a:noAutofit/>
          </a:bodyPr>
          <a:lstStyle/>
          <a:p>
            <a:pPr lvl="0">
              <a:spcBef>
                <a:spcPts val="0"/>
              </a:spcBef>
              <a:buNone/>
            </a:pPr>
            <a:endParaRPr/>
          </a:p>
        </p:txBody>
      </p:sp>
    </p:spTree>
    <p:extLst>
      <p:ext uri="{BB962C8B-B14F-4D97-AF65-F5344CB8AC3E}">
        <p14:creationId xmlns:p14="http://schemas.microsoft.com/office/powerpoint/2010/main" val="274680314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3"/>
        <p:cNvGrpSpPr/>
        <p:nvPr/>
      </p:nvGrpSpPr>
      <p:grpSpPr>
        <a:xfrm>
          <a:off x="0" y="0"/>
          <a:ext cx="0" cy="0"/>
          <a:chOff x="0" y="0"/>
          <a:chExt cx="0" cy="0"/>
        </a:xfrm>
      </p:grpSpPr>
      <p:sp>
        <p:nvSpPr>
          <p:cNvPr id="64" name="Shape 64"/>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65" name="Shape 65"/>
          <p:cNvSpPr txBox="1">
            <a:spLocks noGrp="1"/>
          </p:cNvSpPr>
          <p:nvPr>
            <p:ph type="body" idx="1"/>
          </p:nvPr>
        </p:nvSpPr>
        <p:spPr>
          <a:xfrm>
            <a:off x="685800" y="4343400"/>
            <a:ext cx="5486400" cy="4114800"/>
          </a:xfrm>
          <a:prstGeom prst="rect">
            <a:avLst/>
          </a:prstGeom>
        </p:spPr>
        <p:txBody>
          <a:bodyPr wrap="square" lIns="91425" tIns="91425" rIns="91425" bIns="91425" anchor="t" anchorCtr="0">
            <a:noAutofit/>
          </a:bodyPr>
          <a:lstStyle/>
          <a:p>
            <a:pPr lvl="0">
              <a:spcBef>
                <a:spcPts val="0"/>
              </a:spcBef>
              <a:buNone/>
            </a:pPr>
            <a:endParaRPr/>
          </a:p>
        </p:txBody>
      </p:sp>
    </p:spTree>
    <p:extLst>
      <p:ext uri="{BB962C8B-B14F-4D97-AF65-F5344CB8AC3E}">
        <p14:creationId xmlns:p14="http://schemas.microsoft.com/office/powerpoint/2010/main" val="83956270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9"/>
        <p:cNvGrpSpPr/>
        <p:nvPr/>
      </p:nvGrpSpPr>
      <p:grpSpPr>
        <a:xfrm>
          <a:off x="0" y="0"/>
          <a:ext cx="0" cy="0"/>
          <a:chOff x="0" y="0"/>
          <a:chExt cx="0" cy="0"/>
        </a:xfrm>
      </p:grpSpPr>
      <p:sp>
        <p:nvSpPr>
          <p:cNvPr id="70" name="Shape 70"/>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71" name="Shape 71"/>
          <p:cNvSpPr txBox="1">
            <a:spLocks noGrp="1"/>
          </p:cNvSpPr>
          <p:nvPr>
            <p:ph type="body" idx="1"/>
          </p:nvPr>
        </p:nvSpPr>
        <p:spPr>
          <a:xfrm>
            <a:off x="685800" y="4343400"/>
            <a:ext cx="5486400" cy="4114800"/>
          </a:xfrm>
          <a:prstGeom prst="rect">
            <a:avLst/>
          </a:prstGeom>
        </p:spPr>
        <p:txBody>
          <a:bodyPr wrap="square" lIns="91425" tIns="91425" rIns="91425" bIns="91425" anchor="t" anchorCtr="0">
            <a:noAutofit/>
          </a:bodyPr>
          <a:lstStyle/>
          <a:p>
            <a:pPr lvl="0">
              <a:spcBef>
                <a:spcPts val="0"/>
              </a:spcBef>
              <a:buNone/>
            </a:pPr>
            <a:endParaRPr/>
          </a:p>
        </p:txBody>
      </p:sp>
    </p:spTree>
    <p:extLst>
      <p:ext uri="{BB962C8B-B14F-4D97-AF65-F5344CB8AC3E}">
        <p14:creationId xmlns:p14="http://schemas.microsoft.com/office/powerpoint/2010/main" val="134848469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6"/>
        <p:cNvGrpSpPr/>
        <p:nvPr/>
      </p:nvGrpSpPr>
      <p:grpSpPr>
        <a:xfrm>
          <a:off x="0" y="0"/>
          <a:ext cx="0" cy="0"/>
          <a:chOff x="0" y="0"/>
          <a:chExt cx="0" cy="0"/>
        </a:xfrm>
      </p:grpSpPr>
      <p:sp>
        <p:nvSpPr>
          <p:cNvPr id="77" name="Shape 77"/>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78" name="Shape 78"/>
          <p:cNvSpPr txBox="1">
            <a:spLocks noGrp="1"/>
          </p:cNvSpPr>
          <p:nvPr>
            <p:ph type="body" idx="1"/>
          </p:nvPr>
        </p:nvSpPr>
        <p:spPr>
          <a:xfrm>
            <a:off x="685800" y="4343400"/>
            <a:ext cx="5486400" cy="4114800"/>
          </a:xfrm>
          <a:prstGeom prst="rect">
            <a:avLst/>
          </a:prstGeom>
        </p:spPr>
        <p:txBody>
          <a:bodyPr wrap="square" lIns="91425" tIns="91425" rIns="91425" bIns="91425" anchor="t" anchorCtr="0">
            <a:noAutofit/>
          </a:bodyPr>
          <a:lstStyle/>
          <a:p>
            <a:pPr lvl="0">
              <a:spcBef>
                <a:spcPts val="0"/>
              </a:spcBef>
              <a:buNone/>
            </a:pPr>
            <a:endParaRPr/>
          </a:p>
        </p:txBody>
      </p:sp>
    </p:spTree>
    <p:extLst>
      <p:ext uri="{BB962C8B-B14F-4D97-AF65-F5344CB8AC3E}">
        <p14:creationId xmlns:p14="http://schemas.microsoft.com/office/powerpoint/2010/main" val="400306552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3"/>
        <p:cNvGrpSpPr/>
        <p:nvPr/>
      </p:nvGrpSpPr>
      <p:grpSpPr>
        <a:xfrm>
          <a:off x="0" y="0"/>
          <a:ext cx="0" cy="0"/>
          <a:chOff x="0" y="0"/>
          <a:chExt cx="0" cy="0"/>
        </a:xfrm>
      </p:grpSpPr>
      <p:sp>
        <p:nvSpPr>
          <p:cNvPr id="84" name="Shape 84"/>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85" name="Shape 85"/>
          <p:cNvSpPr txBox="1">
            <a:spLocks noGrp="1"/>
          </p:cNvSpPr>
          <p:nvPr>
            <p:ph type="body" idx="1"/>
          </p:nvPr>
        </p:nvSpPr>
        <p:spPr>
          <a:xfrm>
            <a:off x="685800" y="4343400"/>
            <a:ext cx="5486400" cy="4114800"/>
          </a:xfrm>
          <a:prstGeom prst="rect">
            <a:avLst/>
          </a:prstGeom>
        </p:spPr>
        <p:txBody>
          <a:bodyPr wrap="square" lIns="91425" tIns="91425" rIns="91425" bIns="91425" anchor="t" anchorCtr="0">
            <a:noAutofit/>
          </a:bodyPr>
          <a:lstStyle/>
          <a:p>
            <a:pPr lvl="0">
              <a:spcBef>
                <a:spcPts val="0"/>
              </a:spcBef>
              <a:buNone/>
            </a:pPr>
            <a:endParaRPr/>
          </a:p>
        </p:txBody>
      </p:sp>
    </p:spTree>
    <p:extLst>
      <p:ext uri="{BB962C8B-B14F-4D97-AF65-F5344CB8AC3E}">
        <p14:creationId xmlns:p14="http://schemas.microsoft.com/office/powerpoint/2010/main" val="144899496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9"/>
        <p:cNvGrpSpPr/>
        <p:nvPr/>
      </p:nvGrpSpPr>
      <p:grpSpPr>
        <a:xfrm>
          <a:off x="0" y="0"/>
          <a:ext cx="0" cy="0"/>
          <a:chOff x="0" y="0"/>
          <a:chExt cx="0" cy="0"/>
        </a:xfrm>
      </p:grpSpPr>
      <p:sp>
        <p:nvSpPr>
          <p:cNvPr id="90" name="Shape 90"/>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1" name="Shape 91"/>
          <p:cNvSpPr txBox="1">
            <a:spLocks noGrp="1"/>
          </p:cNvSpPr>
          <p:nvPr>
            <p:ph type="body" idx="1"/>
          </p:nvPr>
        </p:nvSpPr>
        <p:spPr>
          <a:xfrm>
            <a:off x="685800" y="4343400"/>
            <a:ext cx="5486400" cy="4114800"/>
          </a:xfrm>
          <a:prstGeom prst="rect">
            <a:avLst/>
          </a:prstGeom>
        </p:spPr>
        <p:txBody>
          <a:bodyPr wrap="square" lIns="91425" tIns="91425" rIns="91425" bIns="91425" anchor="t" anchorCtr="0">
            <a:noAutofit/>
          </a:bodyPr>
          <a:lstStyle/>
          <a:p>
            <a:pPr lvl="0">
              <a:spcBef>
                <a:spcPts val="0"/>
              </a:spcBef>
              <a:buNone/>
            </a:pPr>
            <a:endParaRPr/>
          </a:p>
        </p:txBody>
      </p:sp>
    </p:spTree>
    <p:extLst>
      <p:ext uri="{BB962C8B-B14F-4D97-AF65-F5344CB8AC3E}">
        <p14:creationId xmlns:p14="http://schemas.microsoft.com/office/powerpoint/2010/main" val="346605376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 name="Shape 97"/>
          <p:cNvSpPr txBox="1">
            <a:spLocks noGrp="1"/>
          </p:cNvSpPr>
          <p:nvPr>
            <p:ph type="body" idx="1"/>
          </p:nvPr>
        </p:nvSpPr>
        <p:spPr>
          <a:xfrm>
            <a:off x="685800" y="4343400"/>
            <a:ext cx="5486400" cy="4114800"/>
          </a:xfrm>
          <a:prstGeom prst="rect">
            <a:avLst/>
          </a:prstGeom>
        </p:spPr>
        <p:txBody>
          <a:bodyPr wrap="square" lIns="91425" tIns="91425" rIns="91425" bIns="91425" anchor="t" anchorCtr="0">
            <a:noAutofit/>
          </a:bodyPr>
          <a:lstStyle/>
          <a:p>
            <a:pPr lvl="0">
              <a:spcBef>
                <a:spcPts val="0"/>
              </a:spcBef>
              <a:buNone/>
            </a:pPr>
            <a:endParaRPr/>
          </a:p>
        </p:txBody>
      </p:sp>
    </p:spTree>
    <p:extLst>
      <p:ext uri="{BB962C8B-B14F-4D97-AF65-F5344CB8AC3E}">
        <p14:creationId xmlns:p14="http://schemas.microsoft.com/office/powerpoint/2010/main" val="144192825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0"/>
        <p:cNvGrpSpPr/>
        <p:nvPr/>
      </p:nvGrpSpPr>
      <p:grpSpPr>
        <a:xfrm>
          <a:off x="0" y="0"/>
          <a:ext cx="0" cy="0"/>
          <a:chOff x="0" y="0"/>
          <a:chExt cx="0" cy="0"/>
        </a:xfrm>
      </p:grpSpPr>
      <p:sp>
        <p:nvSpPr>
          <p:cNvPr id="101" name="Shape 101"/>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102" name="Shape 102"/>
          <p:cNvSpPr txBox="1">
            <a:spLocks noGrp="1"/>
          </p:cNvSpPr>
          <p:nvPr>
            <p:ph type="body" idx="1"/>
          </p:nvPr>
        </p:nvSpPr>
        <p:spPr>
          <a:xfrm>
            <a:off x="685800" y="4343400"/>
            <a:ext cx="5486400" cy="4114800"/>
          </a:xfrm>
          <a:prstGeom prst="rect">
            <a:avLst/>
          </a:prstGeom>
        </p:spPr>
        <p:txBody>
          <a:bodyPr wrap="square" lIns="91425" tIns="91425" rIns="91425" bIns="91425" anchor="t" anchorCtr="0">
            <a:noAutofit/>
          </a:bodyPr>
          <a:lstStyle/>
          <a:p>
            <a:pPr lvl="0">
              <a:spcBef>
                <a:spcPts val="0"/>
              </a:spcBef>
              <a:buNone/>
            </a:pPr>
            <a:endParaRPr/>
          </a:p>
        </p:txBody>
      </p:sp>
    </p:spTree>
    <p:extLst>
      <p:ext uri="{BB962C8B-B14F-4D97-AF65-F5344CB8AC3E}">
        <p14:creationId xmlns:p14="http://schemas.microsoft.com/office/powerpoint/2010/main" val="261395022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Title 1"/>
          <p:cNvSpPr>
            <a:spLocks noGrp="1"/>
          </p:cNvSpPr>
          <p:nvPr>
            <p:ph type="ctrTitle"/>
          </p:nvPr>
        </p:nvSpPr>
        <p:spPr>
          <a:xfrm>
            <a:off x="1941910" y="1885950"/>
            <a:ext cx="6686549" cy="1697086"/>
          </a:xfrm>
        </p:spPr>
        <p:txBody>
          <a:bodyPr anchor="b">
            <a:normAutofit/>
          </a:bodyPr>
          <a:lstStyle>
            <a:lvl1pPr>
              <a:defRPr sz="4050"/>
            </a:lvl1pPr>
          </a:lstStyle>
          <a:p>
            <a:r>
              <a:rPr lang="ru-RU" smtClean="0"/>
              <a:t>Образец заголовка</a:t>
            </a:r>
            <a:endParaRPr lang="en-US" dirty="0"/>
          </a:p>
        </p:txBody>
      </p:sp>
      <p:sp>
        <p:nvSpPr>
          <p:cNvPr id="3" name="Subtitle 2"/>
          <p:cNvSpPr>
            <a:spLocks noGrp="1"/>
          </p:cNvSpPr>
          <p:nvPr>
            <p:ph type="subTitle" idx="1"/>
          </p:nvPr>
        </p:nvSpPr>
        <p:spPr>
          <a:xfrm>
            <a:off x="1941910" y="3583035"/>
            <a:ext cx="6686549" cy="844712"/>
          </a:xfrm>
        </p:spPr>
        <p:txBody>
          <a:bodyPr anchor="t"/>
          <a:lstStyle>
            <a:lvl1pPr marL="0" indent="0" algn="l">
              <a:buNone/>
              <a:defRPr>
                <a:solidFill>
                  <a:schemeClr val="tx1">
                    <a:lumMod val="65000"/>
                    <a:lumOff val="3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ru-RU" smtClean="0"/>
              <a:t>Образец подзаголовка</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smtClean="0"/>
              <a:pPr/>
              <a:t>12/30/2019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7" name="Freeform 6"/>
          <p:cNvSpPr/>
          <p:nvPr/>
        </p:nvSpPr>
        <p:spPr bwMode="auto">
          <a:xfrm>
            <a:off x="0" y="3242858"/>
            <a:ext cx="1308489" cy="583942"/>
          </a:xfrm>
          <a:custGeom>
            <a:avLst/>
            <a:gdLst/>
            <a:ahLst/>
            <a:cxnLst/>
            <a:rect l="0" t="0" r="r" b="b"/>
            <a:pathLst>
              <a:path w="372" h="166">
                <a:moveTo>
                  <a:pt x="287" y="166"/>
                </a:moveTo>
                <a:cubicBezTo>
                  <a:pt x="290" y="166"/>
                  <a:pt x="292" y="165"/>
                  <a:pt x="293" y="164"/>
                </a:cubicBezTo>
                <a:cubicBezTo>
                  <a:pt x="293" y="163"/>
                  <a:pt x="294" y="163"/>
                  <a:pt x="294" y="163"/>
                </a:cubicBezTo>
                <a:cubicBezTo>
                  <a:pt x="370" y="87"/>
                  <a:pt x="370" y="87"/>
                  <a:pt x="370" y="87"/>
                </a:cubicBezTo>
                <a:cubicBezTo>
                  <a:pt x="372" y="85"/>
                  <a:pt x="372" y="81"/>
                  <a:pt x="370" y="78"/>
                </a:cubicBezTo>
                <a:cubicBezTo>
                  <a:pt x="294" y="3"/>
                  <a:pt x="294" y="3"/>
                  <a:pt x="294" y="3"/>
                </a:cubicBezTo>
                <a:cubicBezTo>
                  <a:pt x="294" y="2"/>
                  <a:pt x="293" y="2"/>
                  <a:pt x="293" y="2"/>
                </a:cubicBezTo>
                <a:cubicBezTo>
                  <a:pt x="292" y="1"/>
                  <a:pt x="290" y="0"/>
                  <a:pt x="287" y="0"/>
                </a:cubicBezTo>
                <a:cubicBezTo>
                  <a:pt x="0" y="0"/>
                  <a:pt x="0" y="0"/>
                  <a:pt x="0" y="0"/>
                </a:cubicBezTo>
                <a:cubicBezTo>
                  <a:pt x="0" y="166"/>
                  <a:pt x="0" y="166"/>
                  <a:pt x="0" y="166"/>
                </a:cubicBezTo>
                <a:lnTo>
                  <a:pt x="287" y="166"/>
                </a:lnTo>
                <a:close/>
              </a:path>
            </a:pathLst>
          </a:custGeom>
          <a:solidFill>
            <a:schemeClr val="accent1"/>
          </a:solidFill>
          <a:ln>
            <a:noFill/>
          </a:ln>
        </p:spPr>
      </p:sp>
      <p:sp>
        <p:nvSpPr>
          <p:cNvPr id="6" name="Slide Number Placeholder 5"/>
          <p:cNvSpPr>
            <a:spLocks noGrp="1"/>
          </p:cNvSpPr>
          <p:nvPr>
            <p:ph type="sldNum" sz="quarter" idx="12"/>
          </p:nvPr>
        </p:nvSpPr>
        <p:spPr>
          <a:xfrm>
            <a:off x="398860" y="3397155"/>
            <a:ext cx="584825" cy="273844"/>
          </a:xfrm>
        </p:spPr>
        <p:txBody>
          <a:bodyPr/>
          <a:lstStyle/>
          <a:p>
            <a:pPr lvl="0" algn="r">
              <a:spcBef>
                <a:spcPts val="0"/>
              </a:spcBef>
              <a:buNone/>
            </a:pPr>
            <a:fld id="{00000000-1234-1234-1234-123412341234}" type="slidenum">
              <a:rPr lang="ru" sz="1000" smtClean="0">
                <a:solidFill>
                  <a:schemeClr val="dk2"/>
                </a:solidFill>
              </a:rPr>
              <a:t>‹#›</a:t>
            </a:fld>
            <a:endParaRPr lang="ru" sz="1000">
              <a:solidFill>
                <a:schemeClr val="dk2"/>
              </a:solidFill>
            </a:endParaRPr>
          </a:p>
        </p:txBody>
      </p:sp>
    </p:spTree>
    <p:extLst>
      <p:ext uri="{BB962C8B-B14F-4D97-AF65-F5344CB8AC3E}">
        <p14:creationId xmlns:p14="http://schemas.microsoft.com/office/powerpoint/2010/main" val="2406740379"/>
      </p:ext>
    </p:extLst>
  </p:cSld>
  <p:clrMapOvr>
    <a:masterClrMapping/>
  </p:clrMapOvr>
  <p:hf sldNum="0" hdr="0" ftr="0" dt="0"/>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Title 1"/>
          <p:cNvSpPr>
            <a:spLocks noGrp="1"/>
          </p:cNvSpPr>
          <p:nvPr>
            <p:ph type="title"/>
          </p:nvPr>
        </p:nvSpPr>
        <p:spPr>
          <a:xfrm>
            <a:off x="1944694" y="468082"/>
            <a:ext cx="6683765" cy="960668"/>
          </a:xfrm>
        </p:spPr>
        <p:txBody>
          <a:bodyPr/>
          <a:lstStyle/>
          <a:p>
            <a:r>
              <a:rPr lang="ru-RU" smtClean="0"/>
              <a:t>Образец заголовка</a:t>
            </a:r>
            <a:endParaRPr lang="en-US" dirty="0"/>
          </a:p>
        </p:txBody>
      </p:sp>
      <p:sp>
        <p:nvSpPr>
          <p:cNvPr id="3" name="Content Placeholder 2"/>
          <p:cNvSpPr>
            <a:spLocks noGrp="1"/>
          </p:cNvSpPr>
          <p:nvPr>
            <p:ph idx="1"/>
          </p:nvPr>
        </p:nvSpPr>
        <p:spPr>
          <a:xfrm>
            <a:off x="1941909" y="1600200"/>
            <a:ext cx="6686550" cy="2833217"/>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smtClean="0"/>
              <a:pPr/>
              <a:t>12/30/2019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8" name="Freeform 11"/>
          <p:cNvSpPr/>
          <p:nvPr/>
        </p:nvSpPr>
        <p:spPr bwMode="auto">
          <a:xfrm flipV="1">
            <a:off x="-3141" y="535782"/>
            <a:ext cx="1191395" cy="380473"/>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pPr lvl="0" algn="r">
              <a:spcBef>
                <a:spcPts val="0"/>
              </a:spcBef>
              <a:buNone/>
            </a:pPr>
            <a:fld id="{00000000-1234-1234-1234-123412341234}" type="slidenum">
              <a:rPr lang="ru" sz="1000" smtClean="0">
                <a:solidFill>
                  <a:schemeClr val="dk2"/>
                </a:solidFill>
              </a:rPr>
              <a:t>‹#›</a:t>
            </a:fld>
            <a:endParaRPr lang="ru" sz="1000">
              <a:solidFill>
                <a:schemeClr val="dk2"/>
              </a:solidFill>
            </a:endParaRPr>
          </a:p>
        </p:txBody>
      </p:sp>
    </p:spTree>
    <p:extLst>
      <p:ext uri="{BB962C8B-B14F-4D97-AF65-F5344CB8AC3E}">
        <p14:creationId xmlns:p14="http://schemas.microsoft.com/office/powerpoint/2010/main" val="3339361872"/>
      </p:ext>
    </p:extLst>
  </p:cSld>
  <p:clrMapOvr>
    <a:masterClrMapping/>
  </p:clrMapOvr>
  <p:hf sldNum="0" hdr="0" ftr="0" dt="0"/>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Title 1"/>
          <p:cNvSpPr>
            <a:spLocks noGrp="1"/>
          </p:cNvSpPr>
          <p:nvPr>
            <p:ph type="title"/>
          </p:nvPr>
        </p:nvSpPr>
        <p:spPr>
          <a:xfrm>
            <a:off x="1941910" y="1544063"/>
            <a:ext cx="6686549" cy="1101600"/>
          </a:xfrm>
        </p:spPr>
        <p:txBody>
          <a:bodyPr anchor="b"/>
          <a:lstStyle>
            <a:lvl1pPr algn="l">
              <a:defRPr sz="3000" b="0" cap="none"/>
            </a:lvl1pPr>
          </a:lstStyle>
          <a:p>
            <a:r>
              <a:rPr lang="ru-RU" smtClean="0"/>
              <a:t>Образец заголовка</a:t>
            </a:r>
            <a:endParaRPr lang="en-US" dirty="0"/>
          </a:p>
        </p:txBody>
      </p:sp>
      <p:sp>
        <p:nvSpPr>
          <p:cNvPr id="3" name="Text Placeholder 2"/>
          <p:cNvSpPr>
            <a:spLocks noGrp="1"/>
          </p:cNvSpPr>
          <p:nvPr>
            <p:ph type="body" idx="1"/>
          </p:nvPr>
        </p:nvSpPr>
        <p:spPr>
          <a:xfrm>
            <a:off x="1941910" y="2647597"/>
            <a:ext cx="6686549" cy="645300"/>
          </a:xfrm>
        </p:spPr>
        <p:txBody>
          <a:bodyPr anchor="t"/>
          <a:lstStyle>
            <a:lvl1pPr marL="0" indent="0" algn="l">
              <a:buNone/>
              <a:defRPr sz="1500">
                <a:solidFill>
                  <a:schemeClr val="tx1">
                    <a:lumMod val="65000"/>
                    <a:lumOff val="3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ru-RU" smtClean="0"/>
              <a:t>Образец текста</a:t>
            </a:r>
          </a:p>
        </p:txBody>
      </p:sp>
      <p:sp>
        <p:nvSpPr>
          <p:cNvPr id="4" name="Date Placeholder 3"/>
          <p:cNvSpPr>
            <a:spLocks noGrp="1"/>
          </p:cNvSpPr>
          <p:nvPr>
            <p:ph type="dt" sz="half" idx="10"/>
          </p:nvPr>
        </p:nvSpPr>
        <p:spPr/>
        <p:txBody>
          <a:bodyPr/>
          <a:lstStyle/>
          <a:p>
            <a:fld id="{B61BEF0D-F0BB-DE4B-95CE-6DB70DBA9567}" type="datetimeFigureOut">
              <a:rPr lang="en-US" smtClean="0"/>
              <a:pPr/>
              <a:t>12/30/2019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9" name="Freeform 11"/>
          <p:cNvSpPr/>
          <p:nvPr/>
        </p:nvSpPr>
        <p:spPr bwMode="auto">
          <a:xfrm flipV="1">
            <a:off x="-3141" y="2383632"/>
            <a:ext cx="1191395" cy="380473"/>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398860" y="2433105"/>
            <a:ext cx="584825" cy="273844"/>
          </a:xfrm>
        </p:spPr>
        <p:txBody>
          <a:bodyPr/>
          <a:lstStyle/>
          <a:p>
            <a:pPr lvl="0" algn="r">
              <a:spcBef>
                <a:spcPts val="0"/>
              </a:spcBef>
              <a:buNone/>
            </a:pPr>
            <a:fld id="{00000000-1234-1234-1234-123412341234}" type="slidenum">
              <a:rPr lang="ru" sz="1000" smtClean="0">
                <a:solidFill>
                  <a:schemeClr val="dk2"/>
                </a:solidFill>
              </a:rPr>
              <a:t>‹#›</a:t>
            </a:fld>
            <a:endParaRPr lang="ru" sz="1000">
              <a:solidFill>
                <a:schemeClr val="dk2"/>
              </a:solidFill>
            </a:endParaRPr>
          </a:p>
        </p:txBody>
      </p:sp>
    </p:spTree>
    <p:extLst>
      <p:ext uri="{BB962C8B-B14F-4D97-AF65-F5344CB8AC3E}">
        <p14:creationId xmlns:p14="http://schemas.microsoft.com/office/powerpoint/2010/main" val="2724819952"/>
      </p:ext>
    </p:extLst>
  </p:cSld>
  <p:clrMapOvr>
    <a:masterClrMapping/>
  </p:clrMapOvr>
  <p:hf sldNum="0" hdr="0" ftr="0" dt="0"/>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ru-RU" smtClean="0"/>
              <a:t>Образец заголовка</a:t>
            </a:r>
            <a:endParaRPr lang="en-US" dirty="0"/>
          </a:p>
        </p:txBody>
      </p:sp>
      <p:sp>
        <p:nvSpPr>
          <p:cNvPr id="3" name="Content Placeholder 2"/>
          <p:cNvSpPr>
            <a:spLocks noGrp="1"/>
          </p:cNvSpPr>
          <p:nvPr>
            <p:ph sz="half" idx="1"/>
          </p:nvPr>
        </p:nvSpPr>
        <p:spPr>
          <a:xfrm>
            <a:off x="1941909" y="1600200"/>
            <a:ext cx="3235398" cy="2833217"/>
          </a:xfrm>
        </p:spPr>
        <p:txBody>
          <a:bodyPr>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Content Placeholder 3"/>
          <p:cNvSpPr>
            <a:spLocks noGrp="1"/>
          </p:cNvSpPr>
          <p:nvPr>
            <p:ph sz="half" idx="2"/>
          </p:nvPr>
        </p:nvSpPr>
        <p:spPr>
          <a:xfrm>
            <a:off x="5393060" y="1594666"/>
            <a:ext cx="3235398" cy="2833217"/>
          </a:xfrm>
        </p:spPr>
        <p:txBody>
          <a:bodyPr>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5" name="Date Placeholder 4"/>
          <p:cNvSpPr>
            <a:spLocks noGrp="1"/>
          </p:cNvSpPr>
          <p:nvPr>
            <p:ph type="dt" sz="half" idx="10"/>
          </p:nvPr>
        </p:nvSpPr>
        <p:spPr/>
        <p:txBody>
          <a:bodyPr/>
          <a:lstStyle/>
          <a:p>
            <a:fld id="{B61BEF0D-F0BB-DE4B-95CE-6DB70DBA9567}" type="datetimeFigureOut">
              <a:rPr lang="en-US" smtClean="0"/>
              <a:pPr/>
              <a:t>12/30/2019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10" name="Freeform 11"/>
          <p:cNvSpPr/>
          <p:nvPr/>
        </p:nvSpPr>
        <p:spPr bwMode="auto">
          <a:xfrm flipV="1">
            <a:off x="-3141" y="535782"/>
            <a:ext cx="1191395" cy="380473"/>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1" name="Slide Number Placeholder 5"/>
          <p:cNvSpPr>
            <a:spLocks noGrp="1"/>
          </p:cNvSpPr>
          <p:nvPr>
            <p:ph type="sldNum" sz="quarter" idx="12"/>
          </p:nvPr>
        </p:nvSpPr>
        <p:spPr>
          <a:xfrm>
            <a:off x="398860" y="590837"/>
            <a:ext cx="584825" cy="273844"/>
          </a:xfrm>
        </p:spPr>
        <p:txBody>
          <a:bodyPr/>
          <a:lstStyle/>
          <a:p>
            <a:pPr lvl="0" algn="r">
              <a:spcBef>
                <a:spcPts val="0"/>
              </a:spcBef>
              <a:buNone/>
            </a:pPr>
            <a:fld id="{00000000-1234-1234-1234-123412341234}" type="slidenum">
              <a:rPr lang="ru" sz="1000" smtClean="0">
                <a:solidFill>
                  <a:schemeClr val="dk2"/>
                </a:solidFill>
              </a:rPr>
              <a:t>‹#›</a:t>
            </a:fld>
            <a:endParaRPr lang="ru" sz="1000">
              <a:solidFill>
                <a:schemeClr val="dk2"/>
              </a:solidFill>
            </a:endParaRPr>
          </a:p>
        </p:txBody>
      </p:sp>
    </p:spTree>
    <p:extLst>
      <p:ext uri="{BB962C8B-B14F-4D97-AF65-F5344CB8AC3E}">
        <p14:creationId xmlns:p14="http://schemas.microsoft.com/office/powerpoint/2010/main" val="2090560501"/>
      </p:ext>
    </p:extLst>
  </p:cSld>
  <p:clrMapOvr>
    <a:masterClrMapping/>
  </p:clrMapOvr>
  <p:hf sldNum="0" hdr="0" ftr="0" dt="0"/>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ru-RU" smtClean="0"/>
              <a:t>Образец заголовка</a:t>
            </a:r>
            <a:endParaRPr lang="en-US" dirty="0"/>
          </a:p>
        </p:txBody>
      </p:sp>
      <p:sp>
        <p:nvSpPr>
          <p:cNvPr id="3" name="Text Placeholder 2"/>
          <p:cNvSpPr>
            <a:spLocks noGrp="1"/>
          </p:cNvSpPr>
          <p:nvPr>
            <p:ph type="body" idx="1"/>
          </p:nvPr>
        </p:nvSpPr>
        <p:spPr>
          <a:xfrm>
            <a:off x="2204530" y="1479527"/>
            <a:ext cx="2994549" cy="432197"/>
          </a:xfrm>
        </p:spPr>
        <p:txBody>
          <a:bodyPr anchor="b">
            <a:noAutofit/>
          </a:bodyPr>
          <a:lstStyle>
            <a:lvl1pPr marL="0" indent="0">
              <a:buNone/>
              <a:defRPr sz="1800" b="0"/>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ru-RU" smtClean="0"/>
              <a:t>Образец текста</a:t>
            </a:r>
          </a:p>
        </p:txBody>
      </p:sp>
      <p:sp>
        <p:nvSpPr>
          <p:cNvPr id="4" name="Content Placeholder 3"/>
          <p:cNvSpPr>
            <a:spLocks noGrp="1"/>
          </p:cNvSpPr>
          <p:nvPr>
            <p:ph sz="half" idx="2"/>
          </p:nvPr>
        </p:nvSpPr>
        <p:spPr>
          <a:xfrm>
            <a:off x="1941909" y="1911725"/>
            <a:ext cx="3257170" cy="2515545"/>
          </a:xfrm>
        </p:spPr>
        <p:txBody>
          <a:bodyPr>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5" name="Text Placeholder 4"/>
          <p:cNvSpPr>
            <a:spLocks noGrp="1"/>
          </p:cNvSpPr>
          <p:nvPr>
            <p:ph type="body" sz="quarter" idx="3"/>
          </p:nvPr>
        </p:nvSpPr>
        <p:spPr>
          <a:xfrm>
            <a:off x="5629972" y="1477106"/>
            <a:ext cx="2999251" cy="432197"/>
          </a:xfrm>
        </p:spPr>
        <p:txBody>
          <a:bodyPr anchor="b">
            <a:noAutofit/>
          </a:bodyPr>
          <a:lstStyle>
            <a:lvl1pPr marL="0" indent="0">
              <a:buNone/>
              <a:defRPr sz="1800" b="0"/>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ru-RU" smtClean="0"/>
              <a:t>Образец текста</a:t>
            </a:r>
          </a:p>
        </p:txBody>
      </p:sp>
      <p:sp>
        <p:nvSpPr>
          <p:cNvPr id="6" name="Content Placeholder 5"/>
          <p:cNvSpPr>
            <a:spLocks noGrp="1"/>
          </p:cNvSpPr>
          <p:nvPr>
            <p:ph sz="quarter" idx="4"/>
          </p:nvPr>
        </p:nvSpPr>
        <p:spPr>
          <a:xfrm>
            <a:off x="5375218" y="1909304"/>
            <a:ext cx="3254006" cy="2515545"/>
          </a:xfrm>
        </p:spPr>
        <p:txBody>
          <a:bodyPr>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7" name="Date Placeholder 6"/>
          <p:cNvSpPr>
            <a:spLocks noGrp="1"/>
          </p:cNvSpPr>
          <p:nvPr>
            <p:ph type="dt" sz="half" idx="10"/>
          </p:nvPr>
        </p:nvSpPr>
        <p:spPr/>
        <p:txBody>
          <a:bodyPr/>
          <a:lstStyle/>
          <a:p>
            <a:fld id="{B61BEF0D-F0BB-DE4B-95CE-6DB70DBA9567}" type="datetimeFigureOut">
              <a:rPr lang="en-US" smtClean="0"/>
              <a:pPr/>
              <a:t>12/30/2019</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12" name="Freeform 11"/>
          <p:cNvSpPr/>
          <p:nvPr/>
        </p:nvSpPr>
        <p:spPr bwMode="auto">
          <a:xfrm flipV="1">
            <a:off x="-3141" y="535782"/>
            <a:ext cx="1191395" cy="380473"/>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3" name="Slide Number Placeholder 5"/>
          <p:cNvSpPr>
            <a:spLocks noGrp="1"/>
          </p:cNvSpPr>
          <p:nvPr>
            <p:ph type="sldNum" sz="quarter" idx="12"/>
          </p:nvPr>
        </p:nvSpPr>
        <p:spPr>
          <a:xfrm>
            <a:off x="398860" y="590837"/>
            <a:ext cx="584825" cy="273844"/>
          </a:xfrm>
        </p:spPr>
        <p:txBody>
          <a:bodyPr/>
          <a:lstStyle/>
          <a:p>
            <a:pPr lvl="0" algn="r">
              <a:spcBef>
                <a:spcPts val="0"/>
              </a:spcBef>
              <a:buNone/>
            </a:pPr>
            <a:fld id="{00000000-1234-1234-1234-123412341234}" type="slidenum">
              <a:rPr lang="ru" sz="1000" smtClean="0">
                <a:solidFill>
                  <a:schemeClr val="dk2"/>
                </a:solidFill>
              </a:rPr>
              <a:t>‹#›</a:t>
            </a:fld>
            <a:endParaRPr lang="ru" sz="1000">
              <a:solidFill>
                <a:schemeClr val="dk2"/>
              </a:solidFill>
            </a:endParaRPr>
          </a:p>
        </p:txBody>
      </p:sp>
    </p:spTree>
    <p:extLst>
      <p:ext uri="{BB962C8B-B14F-4D97-AF65-F5344CB8AC3E}">
        <p14:creationId xmlns:p14="http://schemas.microsoft.com/office/powerpoint/2010/main" val="4019353895"/>
      </p:ext>
    </p:extLst>
  </p:cSld>
  <p:clrMapOvr>
    <a:masterClrMapping/>
  </p:clrMapOvr>
  <p:hf sldNum="0" hdr="0" ftr="0" dt="0"/>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dirty="0"/>
          </a:p>
        </p:txBody>
      </p:sp>
      <p:sp>
        <p:nvSpPr>
          <p:cNvPr id="3" name="Date Placeholder 2"/>
          <p:cNvSpPr>
            <a:spLocks noGrp="1"/>
          </p:cNvSpPr>
          <p:nvPr>
            <p:ph type="dt" sz="half" idx="10"/>
          </p:nvPr>
        </p:nvSpPr>
        <p:spPr/>
        <p:txBody>
          <a:bodyPr/>
          <a:lstStyle/>
          <a:p>
            <a:fld id="{B61BEF0D-F0BB-DE4B-95CE-6DB70DBA9567}" type="datetimeFigureOut">
              <a:rPr lang="en-US" smtClean="0"/>
              <a:pPr/>
              <a:t>12/30/2019</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7" name="Freeform 11"/>
          <p:cNvSpPr/>
          <p:nvPr/>
        </p:nvSpPr>
        <p:spPr bwMode="auto">
          <a:xfrm flipV="1">
            <a:off x="-3141" y="535782"/>
            <a:ext cx="1191395" cy="380473"/>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5" name="Slide Number Placeholder 4"/>
          <p:cNvSpPr>
            <a:spLocks noGrp="1"/>
          </p:cNvSpPr>
          <p:nvPr>
            <p:ph type="sldNum" sz="quarter" idx="12"/>
          </p:nvPr>
        </p:nvSpPr>
        <p:spPr/>
        <p:txBody>
          <a:bodyPr/>
          <a:lstStyle/>
          <a:p>
            <a:pPr lvl="0" algn="r">
              <a:spcBef>
                <a:spcPts val="0"/>
              </a:spcBef>
              <a:buNone/>
            </a:pPr>
            <a:fld id="{00000000-1234-1234-1234-123412341234}" type="slidenum">
              <a:rPr lang="ru" sz="1000" smtClean="0">
                <a:solidFill>
                  <a:schemeClr val="dk2"/>
                </a:solidFill>
              </a:rPr>
              <a:t>‹#›</a:t>
            </a:fld>
            <a:endParaRPr lang="ru" sz="1000">
              <a:solidFill>
                <a:schemeClr val="dk2"/>
              </a:solidFill>
            </a:endParaRPr>
          </a:p>
        </p:txBody>
      </p:sp>
    </p:spTree>
    <p:extLst>
      <p:ext uri="{BB962C8B-B14F-4D97-AF65-F5344CB8AC3E}">
        <p14:creationId xmlns:p14="http://schemas.microsoft.com/office/powerpoint/2010/main" val="821151833"/>
      </p:ext>
    </p:extLst>
  </p:cSld>
  <p:clrMapOvr>
    <a:masterClrMapping/>
  </p:clrMapOvr>
  <p:hf sldNum="0" hdr="0" ftr="0" dt="0"/>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61BEF0D-F0BB-DE4B-95CE-6DB70DBA9567}" type="datetimeFigureOut">
              <a:rPr lang="en-US" smtClean="0"/>
              <a:pPr/>
              <a:t>12/30/2019</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6" name="Freeform 11"/>
          <p:cNvSpPr/>
          <p:nvPr/>
        </p:nvSpPr>
        <p:spPr bwMode="auto">
          <a:xfrm flipV="1">
            <a:off x="-3141" y="535782"/>
            <a:ext cx="1191395" cy="380473"/>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4" name="Slide Number Placeholder 3"/>
          <p:cNvSpPr>
            <a:spLocks noGrp="1"/>
          </p:cNvSpPr>
          <p:nvPr>
            <p:ph type="sldNum" sz="quarter" idx="12"/>
          </p:nvPr>
        </p:nvSpPr>
        <p:spPr/>
        <p:txBody>
          <a:bodyPr/>
          <a:lstStyle/>
          <a:p>
            <a:pPr lvl="0" algn="r">
              <a:spcBef>
                <a:spcPts val="0"/>
              </a:spcBef>
              <a:buNone/>
            </a:pPr>
            <a:fld id="{00000000-1234-1234-1234-123412341234}" type="slidenum">
              <a:rPr lang="ru" sz="1000" smtClean="0">
                <a:solidFill>
                  <a:schemeClr val="dk2"/>
                </a:solidFill>
              </a:rPr>
              <a:t>‹#›</a:t>
            </a:fld>
            <a:endParaRPr lang="ru" sz="1000">
              <a:solidFill>
                <a:schemeClr val="dk2"/>
              </a:solidFill>
            </a:endParaRPr>
          </a:p>
        </p:txBody>
      </p:sp>
    </p:spTree>
    <p:extLst>
      <p:ext uri="{BB962C8B-B14F-4D97-AF65-F5344CB8AC3E}">
        <p14:creationId xmlns:p14="http://schemas.microsoft.com/office/powerpoint/2010/main" val="1141940095"/>
      </p:ext>
    </p:extLst>
  </p:cSld>
  <p:clrMapOvr>
    <a:masterClrMapping/>
  </p:clrMapOvr>
  <p:hf sldNum="0" hdr="0" ftr="0" dt="0"/>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1941910" y="334566"/>
            <a:ext cx="2628899" cy="732234"/>
          </a:xfrm>
        </p:spPr>
        <p:txBody>
          <a:bodyPr anchor="b"/>
          <a:lstStyle>
            <a:lvl1pPr algn="l">
              <a:defRPr sz="1500" b="0"/>
            </a:lvl1pPr>
          </a:lstStyle>
          <a:p>
            <a:r>
              <a:rPr lang="ru-RU" smtClean="0"/>
              <a:t>Образец заголовка</a:t>
            </a:r>
            <a:endParaRPr lang="en-US" dirty="0"/>
          </a:p>
        </p:txBody>
      </p:sp>
      <p:sp>
        <p:nvSpPr>
          <p:cNvPr id="3" name="Content Placeholder 2"/>
          <p:cNvSpPr>
            <a:spLocks noGrp="1"/>
          </p:cNvSpPr>
          <p:nvPr>
            <p:ph idx="1"/>
          </p:nvPr>
        </p:nvSpPr>
        <p:spPr>
          <a:xfrm>
            <a:off x="4742259" y="334567"/>
            <a:ext cx="3886200" cy="4061222"/>
          </a:xfrm>
        </p:spPr>
        <p:txBody>
          <a:bodyPr anchor="ctr">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Text Placeholder 3"/>
          <p:cNvSpPr>
            <a:spLocks noGrp="1"/>
          </p:cNvSpPr>
          <p:nvPr>
            <p:ph type="body" sz="half" idx="2"/>
          </p:nvPr>
        </p:nvSpPr>
        <p:spPr>
          <a:xfrm>
            <a:off x="1941910" y="1198960"/>
            <a:ext cx="2628899" cy="3196827"/>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ru-RU" smtClean="0"/>
              <a:t>Образец текста</a:t>
            </a:r>
          </a:p>
        </p:txBody>
      </p:sp>
      <p:sp>
        <p:nvSpPr>
          <p:cNvPr id="5" name="Date Placeholder 4"/>
          <p:cNvSpPr>
            <a:spLocks noGrp="1"/>
          </p:cNvSpPr>
          <p:nvPr>
            <p:ph type="dt" sz="half" idx="10"/>
          </p:nvPr>
        </p:nvSpPr>
        <p:spPr/>
        <p:txBody>
          <a:bodyPr/>
          <a:lstStyle/>
          <a:p>
            <a:fld id="{B61BEF0D-F0BB-DE4B-95CE-6DB70DBA9567}" type="datetimeFigureOut">
              <a:rPr lang="en-US" smtClean="0"/>
              <a:pPr/>
              <a:t>12/30/2019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9" name="Freeform 11"/>
          <p:cNvSpPr/>
          <p:nvPr/>
        </p:nvSpPr>
        <p:spPr bwMode="auto">
          <a:xfrm flipV="1">
            <a:off x="-3141" y="535782"/>
            <a:ext cx="1191395" cy="380473"/>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p:txBody>
          <a:bodyPr/>
          <a:lstStyle/>
          <a:p>
            <a:pPr lvl="0" algn="r">
              <a:spcBef>
                <a:spcPts val="0"/>
              </a:spcBef>
              <a:buNone/>
            </a:pPr>
            <a:fld id="{00000000-1234-1234-1234-123412341234}" type="slidenum">
              <a:rPr lang="ru" sz="1000" smtClean="0">
                <a:solidFill>
                  <a:schemeClr val="dk2"/>
                </a:solidFill>
              </a:rPr>
              <a:t>‹#›</a:t>
            </a:fld>
            <a:endParaRPr lang="ru" sz="1000">
              <a:solidFill>
                <a:schemeClr val="dk2"/>
              </a:solidFill>
            </a:endParaRPr>
          </a:p>
        </p:txBody>
      </p:sp>
    </p:spTree>
    <p:extLst>
      <p:ext uri="{BB962C8B-B14F-4D97-AF65-F5344CB8AC3E}">
        <p14:creationId xmlns:p14="http://schemas.microsoft.com/office/powerpoint/2010/main" val="3578191039"/>
      </p:ext>
    </p:extLst>
  </p:cSld>
  <p:clrMapOvr>
    <a:masterClrMapping/>
  </p:clrMapOvr>
  <p:hf sldNum="0" hdr="0" ftr="0" dt="0"/>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1941910" y="3600450"/>
            <a:ext cx="6686550" cy="425054"/>
          </a:xfrm>
        </p:spPr>
        <p:txBody>
          <a:bodyPr anchor="b">
            <a:normAutofit/>
          </a:bodyPr>
          <a:lstStyle>
            <a:lvl1pPr algn="l">
              <a:defRPr sz="1800" b="0"/>
            </a:lvl1pPr>
          </a:lstStyle>
          <a:p>
            <a:r>
              <a:rPr lang="ru-RU" smtClean="0"/>
              <a:t>Образец заголовка</a:t>
            </a:r>
            <a:endParaRPr lang="en-US" dirty="0"/>
          </a:p>
        </p:txBody>
      </p:sp>
      <p:sp>
        <p:nvSpPr>
          <p:cNvPr id="3" name="Picture Placeholder 2"/>
          <p:cNvSpPr>
            <a:spLocks noGrp="1" noChangeAspect="1"/>
          </p:cNvSpPr>
          <p:nvPr>
            <p:ph type="pic" idx="1"/>
          </p:nvPr>
        </p:nvSpPr>
        <p:spPr>
          <a:xfrm>
            <a:off x="1941909" y="476224"/>
            <a:ext cx="6686550" cy="2891228"/>
          </a:xfrm>
        </p:spPr>
        <p:txBody>
          <a:bodyPr anchor="t">
            <a:normAutofit/>
          </a:bodyPr>
          <a:lstStyle>
            <a:lvl1pPr marL="0" indent="0" algn="ctr">
              <a:buNone/>
              <a:defRPr sz="1200"/>
            </a:lvl1pPr>
            <a:lvl2pPr marL="342900" indent="0">
              <a:buNone/>
              <a:defRPr sz="1200"/>
            </a:lvl2pPr>
            <a:lvl3pPr marL="685800" indent="0">
              <a:buNone/>
              <a:defRPr sz="1200"/>
            </a:lvl3pPr>
            <a:lvl4pPr marL="1028700" indent="0">
              <a:buNone/>
              <a:defRPr sz="1200"/>
            </a:lvl4pPr>
            <a:lvl5pPr marL="1371600" indent="0">
              <a:buNone/>
              <a:defRPr sz="1200"/>
            </a:lvl5pPr>
            <a:lvl6pPr marL="1714500" indent="0">
              <a:buNone/>
              <a:defRPr sz="1200"/>
            </a:lvl6pPr>
            <a:lvl7pPr marL="2057400" indent="0">
              <a:buNone/>
              <a:defRPr sz="1200"/>
            </a:lvl7pPr>
            <a:lvl8pPr marL="2400300" indent="0">
              <a:buNone/>
              <a:defRPr sz="1200"/>
            </a:lvl8pPr>
            <a:lvl9pPr marL="2743200" indent="0">
              <a:buNone/>
              <a:defRPr sz="1200"/>
            </a:lvl9pPr>
          </a:lstStyle>
          <a:p>
            <a:r>
              <a:rPr lang="ru-RU" smtClean="0"/>
              <a:t>Вставка рисунка</a:t>
            </a:r>
            <a:endParaRPr lang="en-US" dirty="0"/>
          </a:p>
        </p:txBody>
      </p:sp>
      <p:sp>
        <p:nvSpPr>
          <p:cNvPr id="4" name="Text Placeholder 3"/>
          <p:cNvSpPr>
            <a:spLocks noGrp="1"/>
          </p:cNvSpPr>
          <p:nvPr>
            <p:ph type="body" sz="half" idx="2"/>
          </p:nvPr>
        </p:nvSpPr>
        <p:spPr>
          <a:xfrm>
            <a:off x="1941910" y="4025504"/>
            <a:ext cx="6686550" cy="370284"/>
          </a:xfrm>
        </p:spPr>
        <p:txBody>
          <a:bodyPr>
            <a:normAutofit/>
          </a:bodyPr>
          <a:lstStyle>
            <a:lvl1pPr marL="0" indent="0">
              <a:buNone/>
              <a:defRPr sz="90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ru-RU" smtClean="0"/>
              <a:t>Образец текста</a:t>
            </a:r>
          </a:p>
        </p:txBody>
      </p:sp>
      <p:sp>
        <p:nvSpPr>
          <p:cNvPr id="5" name="Date Placeholder 4"/>
          <p:cNvSpPr>
            <a:spLocks noGrp="1"/>
          </p:cNvSpPr>
          <p:nvPr>
            <p:ph type="dt" sz="half" idx="10"/>
          </p:nvPr>
        </p:nvSpPr>
        <p:spPr/>
        <p:txBody>
          <a:bodyPr/>
          <a:lstStyle/>
          <a:p>
            <a:fld id="{B61BEF0D-F0BB-DE4B-95CE-6DB70DBA9567}" type="datetimeFigureOut">
              <a:rPr lang="en-US" smtClean="0"/>
              <a:pPr/>
              <a:t>12/30/2019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9" name="Freeform 11"/>
          <p:cNvSpPr/>
          <p:nvPr/>
        </p:nvSpPr>
        <p:spPr bwMode="auto">
          <a:xfrm flipV="1">
            <a:off x="-3141" y="3683794"/>
            <a:ext cx="1191395" cy="380473"/>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398860" y="3737316"/>
            <a:ext cx="584825" cy="273844"/>
          </a:xfrm>
        </p:spPr>
        <p:txBody>
          <a:bodyPr/>
          <a:lstStyle/>
          <a:p>
            <a:pPr lvl="0" algn="r">
              <a:spcBef>
                <a:spcPts val="0"/>
              </a:spcBef>
              <a:buNone/>
            </a:pPr>
            <a:fld id="{00000000-1234-1234-1234-123412341234}" type="slidenum">
              <a:rPr lang="ru" sz="1000" smtClean="0">
                <a:solidFill>
                  <a:schemeClr val="dk2"/>
                </a:solidFill>
              </a:rPr>
              <a:t>‹#›</a:t>
            </a:fld>
            <a:endParaRPr lang="ru" sz="1000">
              <a:solidFill>
                <a:schemeClr val="dk2"/>
              </a:solidFill>
            </a:endParaRPr>
          </a:p>
        </p:txBody>
      </p:sp>
    </p:spTree>
    <p:extLst>
      <p:ext uri="{BB962C8B-B14F-4D97-AF65-F5344CB8AC3E}">
        <p14:creationId xmlns:p14="http://schemas.microsoft.com/office/powerpoint/2010/main" val="3511848854"/>
      </p:ext>
    </p:extLst>
  </p:cSld>
  <p:clrMapOvr>
    <a:masterClrMapping/>
  </p:clrMapOvr>
  <p:hf sldNum="0" hdr="0" ftr="0" dt="0"/>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Заголовок и подпись">
    <p:spTree>
      <p:nvGrpSpPr>
        <p:cNvPr id="1" name=""/>
        <p:cNvGrpSpPr/>
        <p:nvPr/>
      </p:nvGrpSpPr>
      <p:grpSpPr>
        <a:xfrm>
          <a:off x="0" y="0"/>
          <a:ext cx="0" cy="0"/>
          <a:chOff x="0" y="0"/>
          <a:chExt cx="0" cy="0"/>
        </a:xfrm>
      </p:grpSpPr>
      <p:sp>
        <p:nvSpPr>
          <p:cNvPr id="2" name="Title 1"/>
          <p:cNvSpPr>
            <a:spLocks noGrp="1"/>
          </p:cNvSpPr>
          <p:nvPr>
            <p:ph type="title"/>
          </p:nvPr>
        </p:nvSpPr>
        <p:spPr>
          <a:xfrm>
            <a:off x="1941910" y="457200"/>
            <a:ext cx="6686549" cy="2337780"/>
          </a:xfrm>
        </p:spPr>
        <p:txBody>
          <a:bodyPr anchor="ctr">
            <a:normAutofit/>
          </a:bodyPr>
          <a:lstStyle>
            <a:lvl1pPr algn="l">
              <a:defRPr sz="3600" b="0" cap="none"/>
            </a:lvl1pPr>
          </a:lstStyle>
          <a:p>
            <a:r>
              <a:rPr lang="ru-RU" smtClean="0"/>
              <a:t>Образец заголовка</a:t>
            </a:r>
            <a:endParaRPr lang="en-US" dirty="0"/>
          </a:p>
        </p:txBody>
      </p:sp>
      <p:sp>
        <p:nvSpPr>
          <p:cNvPr id="3" name="Text Placeholder 2"/>
          <p:cNvSpPr>
            <a:spLocks noGrp="1"/>
          </p:cNvSpPr>
          <p:nvPr>
            <p:ph type="body" idx="1"/>
          </p:nvPr>
        </p:nvSpPr>
        <p:spPr>
          <a:xfrm>
            <a:off x="1941910" y="3265535"/>
            <a:ext cx="6686549" cy="1166898"/>
          </a:xfrm>
        </p:spPr>
        <p:txBody>
          <a:bodyPr anchor="ctr">
            <a:normAutofit/>
          </a:bodyPr>
          <a:lstStyle>
            <a:lvl1pPr marL="0" indent="0" algn="l">
              <a:buNone/>
              <a:defRPr sz="1350">
                <a:solidFill>
                  <a:schemeClr val="tx1">
                    <a:lumMod val="65000"/>
                    <a:lumOff val="3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ru-RU" smtClean="0"/>
              <a:t>Образец текста</a:t>
            </a:r>
          </a:p>
        </p:txBody>
      </p:sp>
      <p:sp>
        <p:nvSpPr>
          <p:cNvPr id="4" name="Date Placeholder 3"/>
          <p:cNvSpPr>
            <a:spLocks noGrp="1"/>
          </p:cNvSpPr>
          <p:nvPr>
            <p:ph type="dt" sz="half" idx="10"/>
          </p:nvPr>
        </p:nvSpPr>
        <p:spPr/>
        <p:txBody>
          <a:bodyPr/>
          <a:lstStyle/>
          <a:p>
            <a:fld id="{B61BEF0D-F0BB-DE4B-95CE-6DB70DBA9567}" type="datetimeFigureOut">
              <a:rPr lang="en-US" smtClean="0"/>
              <a:pPr/>
              <a:t>12/30/2019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9" name="Freeform 11"/>
          <p:cNvSpPr/>
          <p:nvPr/>
        </p:nvSpPr>
        <p:spPr bwMode="auto">
          <a:xfrm flipV="1">
            <a:off x="-3141" y="2383632"/>
            <a:ext cx="1191395" cy="380473"/>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398860" y="2433105"/>
            <a:ext cx="584825" cy="273844"/>
          </a:xfrm>
        </p:spPr>
        <p:txBody>
          <a:bodyPr/>
          <a:lstStyle/>
          <a:p>
            <a:pPr lvl="0" algn="r">
              <a:spcBef>
                <a:spcPts val="0"/>
              </a:spcBef>
              <a:buNone/>
            </a:pPr>
            <a:fld id="{00000000-1234-1234-1234-123412341234}" type="slidenum">
              <a:rPr lang="ru" sz="1000" smtClean="0">
                <a:solidFill>
                  <a:schemeClr val="dk2"/>
                </a:solidFill>
              </a:rPr>
              <a:t>‹#›</a:t>
            </a:fld>
            <a:endParaRPr lang="ru" sz="1000">
              <a:solidFill>
                <a:schemeClr val="dk2"/>
              </a:solidFill>
            </a:endParaRPr>
          </a:p>
        </p:txBody>
      </p:sp>
    </p:spTree>
    <p:extLst>
      <p:ext uri="{BB962C8B-B14F-4D97-AF65-F5344CB8AC3E}">
        <p14:creationId xmlns:p14="http://schemas.microsoft.com/office/powerpoint/2010/main" val="3814932411"/>
      </p:ext>
    </p:extLst>
  </p:cSld>
  <p:clrMapOvr>
    <a:masterClrMapping/>
  </p:clrMapOvr>
  <p:hf sldNum="0" hdr="0" ftr="0" dt="0"/>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Цитата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2137462" y="457200"/>
            <a:ext cx="6295445" cy="2171700"/>
          </a:xfrm>
        </p:spPr>
        <p:txBody>
          <a:bodyPr anchor="ctr">
            <a:normAutofit/>
          </a:bodyPr>
          <a:lstStyle>
            <a:lvl1pPr algn="l">
              <a:defRPr sz="3600" b="0" cap="none"/>
            </a:lvl1pPr>
          </a:lstStyle>
          <a:p>
            <a:r>
              <a:rPr lang="ru-RU" smtClean="0"/>
              <a:t>Образец заголовка</a:t>
            </a:r>
            <a:endParaRPr lang="en-US" dirty="0"/>
          </a:p>
        </p:txBody>
      </p:sp>
      <p:sp>
        <p:nvSpPr>
          <p:cNvPr id="13" name="Text Placeholder 9"/>
          <p:cNvSpPr>
            <a:spLocks noGrp="1"/>
          </p:cNvSpPr>
          <p:nvPr>
            <p:ph type="body" sz="quarter" idx="13"/>
          </p:nvPr>
        </p:nvSpPr>
        <p:spPr>
          <a:xfrm>
            <a:off x="2456259" y="2628900"/>
            <a:ext cx="5652416" cy="285750"/>
          </a:xfrm>
        </p:spPr>
        <p:txBody>
          <a:bodyPr anchor="ctr">
            <a:noAutofit/>
          </a:bodyPr>
          <a:lstStyle>
            <a:lvl1pPr marL="0" indent="0">
              <a:buFontTx/>
              <a:buNone/>
              <a:defRPr sz="1200">
                <a:solidFill>
                  <a:schemeClr val="tx1">
                    <a:lumMod val="50000"/>
                    <a:lumOff val="50000"/>
                  </a:schemeClr>
                </a:solidFill>
              </a:defRPr>
            </a:lvl1pPr>
            <a:lvl2pPr marL="342900" indent="0">
              <a:buFontTx/>
              <a:buNone/>
              <a:defRPr/>
            </a:lvl2pPr>
            <a:lvl3pPr marL="685800" indent="0">
              <a:buFontTx/>
              <a:buNone/>
              <a:defRPr/>
            </a:lvl3pPr>
            <a:lvl4pPr marL="1028700" indent="0">
              <a:buFontTx/>
              <a:buNone/>
              <a:defRPr/>
            </a:lvl4pPr>
            <a:lvl5pPr marL="1371600" indent="0">
              <a:buFontTx/>
              <a:buNone/>
              <a:defRPr/>
            </a:lvl5pPr>
          </a:lstStyle>
          <a:p>
            <a:pPr lvl="0"/>
            <a:r>
              <a:rPr lang="ru-RU" smtClean="0"/>
              <a:t>Образец текста</a:t>
            </a:r>
          </a:p>
        </p:txBody>
      </p:sp>
      <p:sp>
        <p:nvSpPr>
          <p:cNvPr id="3" name="Text Placeholder 2"/>
          <p:cNvSpPr>
            <a:spLocks noGrp="1"/>
          </p:cNvSpPr>
          <p:nvPr>
            <p:ph type="body" idx="1"/>
          </p:nvPr>
        </p:nvSpPr>
        <p:spPr>
          <a:xfrm>
            <a:off x="1941910" y="3265535"/>
            <a:ext cx="6686549" cy="1166898"/>
          </a:xfrm>
        </p:spPr>
        <p:txBody>
          <a:bodyPr anchor="ctr">
            <a:normAutofit/>
          </a:bodyPr>
          <a:lstStyle>
            <a:lvl1pPr marL="0" indent="0" algn="l">
              <a:buNone/>
              <a:defRPr sz="1350">
                <a:solidFill>
                  <a:schemeClr val="tx1">
                    <a:lumMod val="65000"/>
                    <a:lumOff val="3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ru-RU" smtClean="0"/>
              <a:t>Образец текста</a:t>
            </a:r>
          </a:p>
        </p:txBody>
      </p:sp>
      <p:sp>
        <p:nvSpPr>
          <p:cNvPr id="4" name="Date Placeholder 3"/>
          <p:cNvSpPr>
            <a:spLocks noGrp="1"/>
          </p:cNvSpPr>
          <p:nvPr>
            <p:ph type="dt" sz="half" idx="10"/>
          </p:nvPr>
        </p:nvSpPr>
        <p:spPr/>
        <p:txBody>
          <a:bodyPr/>
          <a:lstStyle/>
          <a:p>
            <a:fld id="{B61BEF0D-F0BB-DE4B-95CE-6DB70DBA9567}" type="datetimeFigureOut">
              <a:rPr lang="en-US" smtClean="0"/>
              <a:pPr/>
              <a:t>12/30/2019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11" name="Freeform 11"/>
          <p:cNvSpPr/>
          <p:nvPr/>
        </p:nvSpPr>
        <p:spPr bwMode="auto">
          <a:xfrm flipV="1">
            <a:off x="-3141" y="2383632"/>
            <a:ext cx="1191395" cy="380473"/>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398860" y="2433105"/>
            <a:ext cx="584825" cy="273844"/>
          </a:xfrm>
        </p:spPr>
        <p:txBody>
          <a:bodyPr/>
          <a:lstStyle/>
          <a:p>
            <a:pPr lvl="0" algn="r">
              <a:spcBef>
                <a:spcPts val="0"/>
              </a:spcBef>
              <a:buNone/>
            </a:pPr>
            <a:fld id="{00000000-1234-1234-1234-123412341234}" type="slidenum">
              <a:rPr lang="ru" sz="1000" smtClean="0">
                <a:solidFill>
                  <a:schemeClr val="dk2"/>
                </a:solidFill>
              </a:rPr>
              <a:t>‹#›</a:t>
            </a:fld>
            <a:endParaRPr lang="ru" sz="1000">
              <a:solidFill>
                <a:schemeClr val="dk2"/>
              </a:solidFill>
            </a:endParaRPr>
          </a:p>
        </p:txBody>
      </p:sp>
      <p:sp>
        <p:nvSpPr>
          <p:cNvPr id="14" name="TextBox 13"/>
          <p:cNvSpPr txBox="1"/>
          <p:nvPr/>
        </p:nvSpPr>
        <p:spPr>
          <a:xfrm>
            <a:off x="1850739" y="486004"/>
            <a:ext cx="457200" cy="438582"/>
          </a:xfrm>
          <a:prstGeom prst="rect">
            <a:avLst/>
          </a:prstGeom>
        </p:spPr>
        <p:txBody>
          <a:bodyPr vert="horz" lIns="68580" tIns="34290" rIns="68580" bIns="34290" rtlCol="0" anchor="ctr">
            <a:noAutofit/>
          </a:bodyPr>
          <a:lstStyle/>
          <a:p>
            <a:pPr lvl="0"/>
            <a:r>
              <a:rPr lang="en-US" sz="6000" baseline="0" dirty="0">
                <a:ln w="3175" cmpd="sng">
                  <a:noFill/>
                </a:ln>
                <a:solidFill>
                  <a:schemeClr val="accent1"/>
                </a:solidFill>
                <a:effectLst/>
                <a:latin typeface="Arial"/>
              </a:rPr>
              <a:t>“</a:t>
            </a:r>
          </a:p>
        </p:txBody>
      </p:sp>
      <p:sp>
        <p:nvSpPr>
          <p:cNvPr id="15" name="TextBox 14"/>
          <p:cNvSpPr txBox="1"/>
          <p:nvPr/>
        </p:nvSpPr>
        <p:spPr>
          <a:xfrm>
            <a:off x="8336139" y="2178980"/>
            <a:ext cx="457200" cy="438582"/>
          </a:xfrm>
          <a:prstGeom prst="rect">
            <a:avLst/>
          </a:prstGeom>
        </p:spPr>
        <p:txBody>
          <a:bodyPr vert="horz" lIns="68580" tIns="34290" rIns="68580" bIns="34290" rtlCol="0" anchor="ctr">
            <a:noAutofit/>
          </a:bodyPr>
          <a:lstStyle/>
          <a:p>
            <a:pPr lvl="0"/>
            <a:r>
              <a:rPr lang="en-US" sz="6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2534544457"/>
      </p:ext>
    </p:extLst>
  </p:cSld>
  <p:clrMapOvr>
    <a:masterClrMapping/>
  </p:clrMapOvr>
  <p:hf sldNum="0" hdr="0" ftr="0" dt="0"/>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Карточка имени">
    <p:spTree>
      <p:nvGrpSpPr>
        <p:cNvPr id="1" name=""/>
        <p:cNvGrpSpPr/>
        <p:nvPr/>
      </p:nvGrpSpPr>
      <p:grpSpPr>
        <a:xfrm>
          <a:off x="0" y="0"/>
          <a:ext cx="0" cy="0"/>
          <a:chOff x="0" y="0"/>
          <a:chExt cx="0" cy="0"/>
        </a:xfrm>
      </p:grpSpPr>
      <p:sp>
        <p:nvSpPr>
          <p:cNvPr id="2" name="Title 1"/>
          <p:cNvSpPr>
            <a:spLocks noGrp="1"/>
          </p:cNvSpPr>
          <p:nvPr>
            <p:ph type="title"/>
          </p:nvPr>
        </p:nvSpPr>
        <p:spPr>
          <a:xfrm>
            <a:off x="1941910" y="1828800"/>
            <a:ext cx="6686550" cy="2043634"/>
          </a:xfrm>
        </p:spPr>
        <p:txBody>
          <a:bodyPr anchor="b">
            <a:normAutofit/>
          </a:bodyPr>
          <a:lstStyle>
            <a:lvl1pPr algn="l">
              <a:defRPr sz="3600" b="0"/>
            </a:lvl1pPr>
          </a:lstStyle>
          <a:p>
            <a:r>
              <a:rPr lang="ru-RU" smtClean="0"/>
              <a:t>Образец заголовка</a:t>
            </a:r>
            <a:endParaRPr lang="en-US" dirty="0"/>
          </a:p>
        </p:txBody>
      </p:sp>
      <p:sp>
        <p:nvSpPr>
          <p:cNvPr id="4" name="Text Placeholder 3"/>
          <p:cNvSpPr>
            <a:spLocks noGrp="1"/>
          </p:cNvSpPr>
          <p:nvPr>
            <p:ph type="body" sz="half" idx="2"/>
          </p:nvPr>
        </p:nvSpPr>
        <p:spPr>
          <a:xfrm>
            <a:off x="1941910" y="3886200"/>
            <a:ext cx="6686550" cy="547217"/>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ru-RU" smtClean="0"/>
              <a:t>Образец текста</a:t>
            </a:r>
          </a:p>
        </p:txBody>
      </p:sp>
      <p:sp>
        <p:nvSpPr>
          <p:cNvPr id="5" name="Date Placeholder 4"/>
          <p:cNvSpPr>
            <a:spLocks noGrp="1"/>
          </p:cNvSpPr>
          <p:nvPr>
            <p:ph type="dt" sz="half" idx="10"/>
          </p:nvPr>
        </p:nvSpPr>
        <p:spPr/>
        <p:txBody>
          <a:bodyPr/>
          <a:lstStyle/>
          <a:p>
            <a:fld id="{B61BEF0D-F0BB-DE4B-95CE-6DB70DBA9567}" type="datetimeFigureOut">
              <a:rPr lang="en-US" smtClean="0"/>
              <a:pPr/>
              <a:t>12/30/2019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9" name="Freeform 11"/>
          <p:cNvSpPr/>
          <p:nvPr/>
        </p:nvSpPr>
        <p:spPr bwMode="auto">
          <a:xfrm flipV="1">
            <a:off x="-3141" y="3683794"/>
            <a:ext cx="1191395" cy="380473"/>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398860" y="3737316"/>
            <a:ext cx="584825" cy="273844"/>
          </a:xfrm>
        </p:spPr>
        <p:txBody>
          <a:bodyPr/>
          <a:lstStyle/>
          <a:p>
            <a:pPr lvl="0" algn="r">
              <a:spcBef>
                <a:spcPts val="0"/>
              </a:spcBef>
              <a:buNone/>
            </a:pPr>
            <a:fld id="{00000000-1234-1234-1234-123412341234}" type="slidenum">
              <a:rPr lang="ru" sz="1000" smtClean="0">
                <a:solidFill>
                  <a:schemeClr val="dk2"/>
                </a:solidFill>
              </a:rPr>
              <a:t>‹#›</a:t>
            </a:fld>
            <a:endParaRPr lang="ru" sz="1000">
              <a:solidFill>
                <a:schemeClr val="dk2"/>
              </a:solidFill>
            </a:endParaRPr>
          </a:p>
        </p:txBody>
      </p:sp>
    </p:spTree>
    <p:extLst>
      <p:ext uri="{BB962C8B-B14F-4D97-AF65-F5344CB8AC3E}">
        <p14:creationId xmlns:p14="http://schemas.microsoft.com/office/powerpoint/2010/main" val="4247630911"/>
      </p:ext>
    </p:extLst>
  </p:cSld>
  <p:clrMapOvr>
    <a:masterClrMapping/>
  </p:clrMapOvr>
  <p:hf sldNum="0" hdr="0" ftr="0" dt="0"/>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Цитата карточки имени">
    <p:spTree>
      <p:nvGrpSpPr>
        <p:cNvPr id="1" name=""/>
        <p:cNvGrpSpPr/>
        <p:nvPr/>
      </p:nvGrpSpPr>
      <p:grpSpPr>
        <a:xfrm>
          <a:off x="0" y="0"/>
          <a:ext cx="0" cy="0"/>
          <a:chOff x="0" y="0"/>
          <a:chExt cx="0" cy="0"/>
        </a:xfrm>
      </p:grpSpPr>
      <p:sp>
        <p:nvSpPr>
          <p:cNvPr id="12" name="Title 1"/>
          <p:cNvSpPr>
            <a:spLocks noGrp="1"/>
          </p:cNvSpPr>
          <p:nvPr>
            <p:ph type="title"/>
          </p:nvPr>
        </p:nvSpPr>
        <p:spPr>
          <a:xfrm>
            <a:off x="2137462" y="457200"/>
            <a:ext cx="6295445" cy="2171700"/>
          </a:xfrm>
        </p:spPr>
        <p:txBody>
          <a:bodyPr anchor="ctr">
            <a:normAutofit/>
          </a:bodyPr>
          <a:lstStyle>
            <a:lvl1pPr algn="l">
              <a:defRPr sz="3600" b="0" cap="none"/>
            </a:lvl1pPr>
          </a:lstStyle>
          <a:p>
            <a:r>
              <a:rPr lang="ru-RU" smtClean="0"/>
              <a:t>Образец заголовка</a:t>
            </a:r>
            <a:endParaRPr lang="en-US" dirty="0"/>
          </a:p>
        </p:txBody>
      </p:sp>
      <p:sp>
        <p:nvSpPr>
          <p:cNvPr id="21" name="Text Placeholder 9"/>
          <p:cNvSpPr>
            <a:spLocks noGrp="1"/>
          </p:cNvSpPr>
          <p:nvPr>
            <p:ph type="body" sz="quarter" idx="13"/>
          </p:nvPr>
        </p:nvSpPr>
        <p:spPr>
          <a:xfrm>
            <a:off x="1941909" y="3257550"/>
            <a:ext cx="6686550" cy="628650"/>
          </a:xfrm>
        </p:spPr>
        <p:txBody>
          <a:bodyPr anchor="b">
            <a:noAutofit/>
          </a:bodyPr>
          <a:lstStyle>
            <a:lvl1pPr marL="0" indent="0">
              <a:buFontTx/>
              <a:buNone/>
              <a:defRPr sz="1800">
                <a:solidFill>
                  <a:schemeClr val="accent1"/>
                </a:solidFill>
              </a:defRPr>
            </a:lvl1pPr>
            <a:lvl2pPr marL="342900" indent="0">
              <a:buFontTx/>
              <a:buNone/>
              <a:defRPr/>
            </a:lvl2pPr>
            <a:lvl3pPr marL="685800" indent="0">
              <a:buFontTx/>
              <a:buNone/>
              <a:defRPr/>
            </a:lvl3pPr>
            <a:lvl4pPr marL="1028700" indent="0">
              <a:buFontTx/>
              <a:buNone/>
              <a:defRPr/>
            </a:lvl4pPr>
            <a:lvl5pPr marL="1371600" indent="0">
              <a:buFontTx/>
              <a:buNone/>
              <a:defRPr/>
            </a:lvl5pPr>
          </a:lstStyle>
          <a:p>
            <a:pPr lvl="0"/>
            <a:r>
              <a:rPr lang="ru-RU" smtClean="0"/>
              <a:t>Образец текста</a:t>
            </a:r>
          </a:p>
        </p:txBody>
      </p:sp>
      <p:sp>
        <p:nvSpPr>
          <p:cNvPr id="4" name="Text Placeholder 3"/>
          <p:cNvSpPr>
            <a:spLocks noGrp="1"/>
          </p:cNvSpPr>
          <p:nvPr>
            <p:ph type="body" sz="half" idx="2"/>
          </p:nvPr>
        </p:nvSpPr>
        <p:spPr>
          <a:xfrm>
            <a:off x="1941910" y="3886200"/>
            <a:ext cx="6686550" cy="547217"/>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ru-RU" smtClean="0"/>
              <a:t>Образец текста</a:t>
            </a:r>
          </a:p>
        </p:txBody>
      </p:sp>
      <p:sp>
        <p:nvSpPr>
          <p:cNvPr id="5" name="Date Placeholder 4"/>
          <p:cNvSpPr>
            <a:spLocks noGrp="1"/>
          </p:cNvSpPr>
          <p:nvPr>
            <p:ph type="dt" sz="half" idx="10"/>
          </p:nvPr>
        </p:nvSpPr>
        <p:spPr/>
        <p:txBody>
          <a:bodyPr/>
          <a:lstStyle/>
          <a:p>
            <a:fld id="{B61BEF0D-F0BB-DE4B-95CE-6DB70DBA9567}" type="datetimeFigureOut">
              <a:rPr lang="en-US" smtClean="0"/>
              <a:pPr/>
              <a:t>12/30/2019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11" name="Freeform 11"/>
          <p:cNvSpPr/>
          <p:nvPr/>
        </p:nvSpPr>
        <p:spPr bwMode="auto">
          <a:xfrm flipV="1">
            <a:off x="-3141" y="3683794"/>
            <a:ext cx="1191395" cy="380473"/>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398860" y="3737316"/>
            <a:ext cx="584825" cy="273844"/>
          </a:xfrm>
        </p:spPr>
        <p:txBody>
          <a:bodyPr/>
          <a:lstStyle/>
          <a:p>
            <a:pPr lvl="0" algn="r">
              <a:spcBef>
                <a:spcPts val="0"/>
              </a:spcBef>
              <a:buNone/>
            </a:pPr>
            <a:fld id="{00000000-1234-1234-1234-123412341234}" type="slidenum">
              <a:rPr lang="ru" sz="1000" smtClean="0">
                <a:solidFill>
                  <a:schemeClr val="dk2"/>
                </a:solidFill>
              </a:rPr>
              <a:t>‹#›</a:t>
            </a:fld>
            <a:endParaRPr lang="ru" sz="1000">
              <a:solidFill>
                <a:schemeClr val="dk2"/>
              </a:solidFill>
            </a:endParaRPr>
          </a:p>
        </p:txBody>
      </p:sp>
      <p:sp>
        <p:nvSpPr>
          <p:cNvPr id="17" name="TextBox 16"/>
          <p:cNvSpPr txBox="1"/>
          <p:nvPr/>
        </p:nvSpPr>
        <p:spPr>
          <a:xfrm>
            <a:off x="1850739" y="486004"/>
            <a:ext cx="457200" cy="438582"/>
          </a:xfrm>
          <a:prstGeom prst="rect">
            <a:avLst/>
          </a:prstGeom>
        </p:spPr>
        <p:txBody>
          <a:bodyPr vert="horz" lIns="68580" tIns="34290" rIns="68580" bIns="34290" rtlCol="0" anchor="ctr">
            <a:noAutofit/>
          </a:bodyPr>
          <a:lstStyle/>
          <a:p>
            <a:pPr lvl="0"/>
            <a:r>
              <a:rPr lang="en-US" sz="6000" baseline="0" dirty="0">
                <a:ln w="3175" cmpd="sng">
                  <a:noFill/>
                </a:ln>
                <a:solidFill>
                  <a:schemeClr val="accent1"/>
                </a:solidFill>
                <a:effectLst/>
                <a:latin typeface="Arial"/>
              </a:rPr>
              <a:t>“</a:t>
            </a:r>
          </a:p>
        </p:txBody>
      </p:sp>
      <p:sp>
        <p:nvSpPr>
          <p:cNvPr id="18" name="TextBox 17"/>
          <p:cNvSpPr txBox="1"/>
          <p:nvPr/>
        </p:nvSpPr>
        <p:spPr>
          <a:xfrm>
            <a:off x="8336139" y="2178980"/>
            <a:ext cx="457200" cy="438582"/>
          </a:xfrm>
          <a:prstGeom prst="rect">
            <a:avLst/>
          </a:prstGeom>
        </p:spPr>
        <p:txBody>
          <a:bodyPr vert="horz" lIns="68580" tIns="34290" rIns="68580" bIns="34290" rtlCol="0" anchor="ctr">
            <a:noAutofit/>
          </a:bodyPr>
          <a:lstStyle/>
          <a:p>
            <a:pPr lvl="0"/>
            <a:r>
              <a:rPr lang="en-US" sz="6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544631563"/>
      </p:ext>
    </p:extLst>
  </p:cSld>
  <p:clrMapOvr>
    <a:masterClrMapping/>
  </p:clrMapOvr>
  <p:hf sldNum="0" hdr="0" ftr="0" dt="0"/>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Истина или ложь">
    <p:spTree>
      <p:nvGrpSpPr>
        <p:cNvPr id="1" name=""/>
        <p:cNvGrpSpPr/>
        <p:nvPr/>
      </p:nvGrpSpPr>
      <p:grpSpPr>
        <a:xfrm>
          <a:off x="0" y="0"/>
          <a:ext cx="0" cy="0"/>
          <a:chOff x="0" y="0"/>
          <a:chExt cx="0" cy="0"/>
        </a:xfrm>
      </p:grpSpPr>
      <p:sp>
        <p:nvSpPr>
          <p:cNvPr id="2" name="Title 1"/>
          <p:cNvSpPr>
            <a:spLocks noGrp="1"/>
          </p:cNvSpPr>
          <p:nvPr>
            <p:ph type="title"/>
          </p:nvPr>
        </p:nvSpPr>
        <p:spPr>
          <a:xfrm>
            <a:off x="1941910" y="470555"/>
            <a:ext cx="6686549" cy="2160015"/>
          </a:xfrm>
        </p:spPr>
        <p:txBody>
          <a:bodyPr anchor="ctr">
            <a:normAutofit/>
          </a:bodyPr>
          <a:lstStyle>
            <a:lvl1pPr algn="l">
              <a:defRPr sz="3600" b="0"/>
            </a:lvl1pPr>
          </a:lstStyle>
          <a:p>
            <a:r>
              <a:rPr lang="ru-RU" smtClean="0"/>
              <a:t>Образец заголовка</a:t>
            </a:r>
            <a:endParaRPr lang="en-US" dirty="0"/>
          </a:p>
        </p:txBody>
      </p:sp>
      <p:sp>
        <p:nvSpPr>
          <p:cNvPr id="21" name="Text Placeholder 9"/>
          <p:cNvSpPr>
            <a:spLocks noGrp="1"/>
          </p:cNvSpPr>
          <p:nvPr>
            <p:ph type="body" sz="quarter" idx="13"/>
          </p:nvPr>
        </p:nvSpPr>
        <p:spPr>
          <a:xfrm>
            <a:off x="1941909" y="3257550"/>
            <a:ext cx="6686550" cy="628650"/>
          </a:xfrm>
        </p:spPr>
        <p:txBody>
          <a:bodyPr anchor="b">
            <a:noAutofit/>
          </a:bodyPr>
          <a:lstStyle>
            <a:lvl1pPr marL="0" indent="0">
              <a:buFontTx/>
              <a:buNone/>
              <a:defRPr sz="1800">
                <a:solidFill>
                  <a:schemeClr val="accent1"/>
                </a:solidFill>
              </a:defRPr>
            </a:lvl1pPr>
            <a:lvl2pPr marL="342900" indent="0">
              <a:buFontTx/>
              <a:buNone/>
              <a:defRPr/>
            </a:lvl2pPr>
            <a:lvl3pPr marL="685800" indent="0">
              <a:buFontTx/>
              <a:buNone/>
              <a:defRPr/>
            </a:lvl3pPr>
            <a:lvl4pPr marL="1028700" indent="0">
              <a:buFontTx/>
              <a:buNone/>
              <a:defRPr/>
            </a:lvl4pPr>
            <a:lvl5pPr marL="1371600" indent="0">
              <a:buFontTx/>
              <a:buNone/>
              <a:defRPr/>
            </a:lvl5pPr>
          </a:lstStyle>
          <a:p>
            <a:pPr lvl="0"/>
            <a:r>
              <a:rPr lang="ru-RU" smtClean="0"/>
              <a:t>Образец текста</a:t>
            </a:r>
          </a:p>
        </p:txBody>
      </p:sp>
      <p:sp>
        <p:nvSpPr>
          <p:cNvPr id="4" name="Text Placeholder 3"/>
          <p:cNvSpPr>
            <a:spLocks noGrp="1"/>
          </p:cNvSpPr>
          <p:nvPr>
            <p:ph type="body" sz="half" idx="2"/>
          </p:nvPr>
        </p:nvSpPr>
        <p:spPr>
          <a:xfrm>
            <a:off x="1941910" y="3886200"/>
            <a:ext cx="6686550" cy="547217"/>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ru-RU" smtClean="0"/>
              <a:t>Образец текста</a:t>
            </a:r>
          </a:p>
        </p:txBody>
      </p:sp>
      <p:sp>
        <p:nvSpPr>
          <p:cNvPr id="5" name="Date Placeholder 4"/>
          <p:cNvSpPr>
            <a:spLocks noGrp="1"/>
          </p:cNvSpPr>
          <p:nvPr>
            <p:ph type="dt" sz="half" idx="10"/>
          </p:nvPr>
        </p:nvSpPr>
        <p:spPr/>
        <p:txBody>
          <a:bodyPr/>
          <a:lstStyle/>
          <a:p>
            <a:fld id="{B61BEF0D-F0BB-DE4B-95CE-6DB70DBA9567}" type="datetimeFigureOut">
              <a:rPr lang="en-US" smtClean="0"/>
              <a:pPr/>
              <a:t>12/30/2019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9" name="Freeform 11"/>
          <p:cNvSpPr/>
          <p:nvPr/>
        </p:nvSpPr>
        <p:spPr bwMode="auto">
          <a:xfrm flipV="1">
            <a:off x="-3141" y="3683794"/>
            <a:ext cx="1191395" cy="380473"/>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398860" y="3737316"/>
            <a:ext cx="584825" cy="273844"/>
          </a:xfrm>
        </p:spPr>
        <p:txBody>
          <a:bodyPr/>
          <a:lstStyle/>
          <a:p>
            <a:pPr lvl="0" algn="r">
              <a:spcBef>
                <a:spcPts val="0"/>
              </a:spcBef>
              <a:buNone/>
            </a:pPr>
            <a:fld id="{00000000-1234-1234-1234-123412341234}" type="slidenum">
              <a:rPr lang="ru" sz="1000" smtClean="0">
                <a:solidFill>
                  <a:schemeClr val="dk2"/>
                </a:solidFill>
              </a:rPr>
              <a:t>‹#›</a:t>
            </a:fld>
            <a:endParaRPr lang="ru" sz="1000">
              <a:solidFill>
                <a:schemeClr val="dk2"/>
              </a:solidFill>
            </a:endParaRPr>
          </a:p>
        </p:txBody>
      </p:sp>
    </p:spTree>
    <p:extLst>
      <p:ext uri="{BB962C8B-B14F-4D97-AF65-F5344CB8AC3E}">
        <p14:creationId xmlns:p14="http://schemas.microsoft.com/office/powerpoint/2010/main" val="1511604119"/>
      </p:ext>
    </p:extLst>
  </p:cSld>
  <p:clrMapOvr>
    <a:masterClrMapping/>
  </p:clrMapOvr>
  <p:hf sldNum="0" hdr="0" ftr="0" dt="0"/>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dirty="0"/>
          </a:p>
        </p:txBody>
      </p:sp>
      <p:sp>
        <p:nvSpPr>
          <p:cNvPr id="3" name="Vertical Text Placeholder 2"/>
          <p:cNvSpPr>
            <a:spLocks noGrp="1"/>
          </p:cNvSpPr>
          <p:nvPr>
            <p:ph type="body" orient="vert" idx="1"/>
          </p:nvPr>
        </p:nvSpPr>
        <p:spPr/>
        <p:txBody>
          <a:bodyPr vert="eaVert" ancho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smtClean="0"/>
              <a:pPr/>
              <a:t>12/30/2019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8" name="Freeform 11"/>
          <p:cNvSpPr/>
          <p:nvPr/>
        </p:nvSpPr>
        <p:spPr bwMode="auto">
          <a:xfrm flipV="1">
            <a:off x="-3141" y="535782"/>
            <a:ext cx="1191395" cy="380473"/>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pPr lvl="0" algn="r">
              <a:spcBef>
                <a:spcPts val="0"/>
              </a:spcBef>
              <a:buNone/>
            </a:pPr>
            <a:fld id="{00000000-1234-1234-1234-123412341234}" type="slidenum">
              <a:rPr lang="ru" sz="1000" smtClean="0">
                <a:solidFill>
                  <a:schemeClr val="dk2"/>
                </a:solidFill>
              </a:rPr>
              <a:t>‹#›</a:t>
            </a:fld>
            <a:endParaRPr lang="ru" sz="1000">
              <a:solidFill>
                <a:schemeClr val="dk2"/>
              </a:solidFill>
            </a:endParaRPr>
          </a:p>
        </p:txBody>
      </p:sp>
    </p:spTree>
    <p:extLst>
      <p:ext uri="{BB962C8B-B14F-4D97-AF65-F5344CB8AC3E}">
        <p14:creationId xmlns:p14="http://schemas.microsoft.com/office/powerpoint/2010/main" val="846475372"/>
      </p:ext>
    </p:extLst>
  </p:cSld>
  <p:clrMapOvr>
    <a:masterClrMapping/>
  </p:clrMapOvr>
  <p:hf sldNum="0" hdr="0" ftr="0" dt="0"/>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971109" y="470554"/>
            <a:ext cx="1655701" cy="3962863"/>
          </a:xfrm>
        </p:spPr>
        <p:txBody>
          <a:bodyPr vert="eaVert" anchor="ctr"/>
          <a:lstStyle/>
          <a:p>
            <a:r>
              <a:rPr lang="ru-RU" smtClean="0"/>
              <a:t>Образец заголовка</a:t>
            </a:r>
            <a:endParaRPr lang="en-US" dirty="0"/>
          </a:p>
        </p:txBody>
      </p:sp>
      <p:sp>
        <p:nvSpPr>
          <p:cNvPr id="3" name="Vertical Text Placeholder 2"/>
          <p:cNvSpPr>
            <a:spLocks noGrp="1"/>
          </p:cNvSpPr>
          <p:nvPr>
            <p:ph type="body" orient="vert" idx="1"/>
          </p:nvPr>
        </p:nvSpPr>
        <p:spPr>
          <a:xfrm>
            <a:off x="1941909" y="470554"/>
            <a:ext cx="4857750" cy="3962863"/>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smtClean="0"/>
              <a:pPr/>
              <a:t>12/30/2019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8" name="Freeform 11"/>
          <p:cNvSpPr/>
          <p:nvPr/>
        </p:nvSpPr>
        <p:spPr bwMode="auto">
          <a:xfrm flipV="1">
            <a:off x="-3141" y="535782"/>
            <a:ext cx="1191395" cy="380473"/>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pPr lvl="0" algn="r">
              <a:spcBef>
                <a:spcPts val="0"/>
              </a:spcBef>
              <a:buNone/>
            </a:pPr>
            <a:fld id="{00000000-1234-1234-1234-123412341234}" type="slidenum">
              <a:rPr lang="ru" sz="1000" smtClean="0">
                <a:solidFill>
                  <a:schemeClr val="dk2"/>
                </a:solidFill>
              </a:rPr>
              <a:t>‹#›</a:t>
            </a:fld>
            <a:endParaRPr lang="ru" sz="1000">
              <a:solidFill>
                <a:schemeClr val="dk2"/>
              </a:solidFill>
            </a:endParaRPr>
          </a:p>
        </p:txBody>
      </p:sp>
    </p:spTree>
    <p:extLst>
      <p:ext uri="{BB962C8B-B14F-4D97-AF65-F5344CB8AC3E}">
        <p14:creationId xmlns:p14="http://schemas.microsoft.com/office/powerpoint/2010/main" val="2475246891"/>
      </p:ext>
    </p:extLst>
  </p:cSld>
  <p:clrMapOvr>
    <a:masterClrMapping/>
  </p:clrMapOvr>
  <p:hf sldNum="0" hdr="0" ftr="0" dt="0"/>
</p:sldLayout>
</file>

<file path=ppt/slideLayouts/slideLayout17.xml><?xml version="1.0" encoding="utf-8"?>
<p:sldLayout xmlns:a="http://schemas.openxmlformats.org/drawingml/2006/main" xmlns:r="http://schemas.openxmlformats.org/officeDocument/2006/relationships" xmlns:p="http://schemas.openxmlformats.org/presentationml/2006/main" type="tx">
  <p:cSld name="Title and body">
    <p:spTree>
      <p:nvGrpSpPr>
        <p:cNvPr id="1" name="Shape 16"/>
        <p:cNvGrpSpPr/>
        <p:nvPr/>
      </p:nvGrpSpPr>
      <p:grpSpPr>
        <a:xfrm>
          <a:off x="0" y="0"/>
          <a:ext cx="0" cy="0"/>
          <a:chOff x="0" y="0"/>
          <a:chExt cx="0" cy="0"/>
        </a:xfrm>
      </p:grpSpPr>
      <p:sp>
        <p:nvSpPr>
          <p:cNvPr id="17" name="Shape 17"/>
          <p:cNvSpPr txBox="1">
            <a:spLocks noGrp="1"/>
          </p:cNvSpPr>
          <p:nvPr>
            <p:ph type="title"/>
          </p:nvPr>
        </p:nvSpPr>
        <p:spPr>
          <a:xfrm>
            <a:off x="311700" y="445025"/>
            <a:ext cx="8520600" cy="572700"/>
          </a:xfrm>
          <a:prstGeom prst="rect">
            <a:avLst/>
          </a:prstGeom>
        </p:spPr>
        <p:txBody>
          <a:bodyPr wrap="square" lIns="91425" tIns="91425" rIns="91425" bIns="91425" anchor="t" anchorCtr="0"/>
          <a:lstStyle>
            <a:lvl1pPr lvl="0">
              <a:spcBef>
                <a:spcPts val="0"/>
              </a:spcBef>
              <a:defRPr/>
            </a:lvl1pPr>
            <a:lvl2pPr lvl="1">
              <a:spcBef>
                <a:spcPts val="0"/>
              </a:spcBef>
              <a:defRPr/>
            </a:lvl2pPr>
            <a:lvl3pPr lvl="2">
              <a:spcBef>
                <a:spcPts val="0"/>
              </a:spcBef>
              <a:defRPr/>
            </a:lvl3pPr>
            <a:lvl4pPr lvl="3">
              <a:spcBef>
                <a:spcPts val="0"/>
              </a:spcBef>
              <a:defRPr/>
            </a:lvl4pPr>
            <a:lvl5pPr lvl="4">
              <a:spcBef>
                <a:spcPts val="0"/>
              </a:spcBef>
              <a:defRPr/>
            </a:lvl5pPr>
            <a:lvl6pPr lvl="5">
              <a:spcBef>
                <a:spcPts val="0"/>
              </a:spcBef>
              <a:defRPr/>
            </a:lvl6pPr>
            <a:lvl7pPr lvl="6">
              <a:spcBef>
                <a:spcPts val="0"/>
              </a:spcBef>
              <a:defRPr/>
            </a:lvl7pPr>
            <a:lvl8pPr lvl="7">
              <a:spcBef>
                <a:spcPts val="0"/>
              </a:spcBef>
              <a:defRPr/>
            </a:lvl8pPr>
            <a:lvl9pPr lvl="8">
              <a:spcBef>
                <a:spcPts val="0"/>
              </a:spcBef>
              <a:defRPr/>
            </a:lvl9pPr>
          </a:lstStyle>
          <a:p>
            <a:endParaRPr/>
          </a:p>
        </p:txBody>
      </p:sp>
      <p:sp>
        <p:nvSpPr>
          <p:cNvPr id="18" name="Shape 18"/>
          <p:cNvSpPr txBox="1">
            <a:spLocks noGrp="1"/>
          </p:cNvSpPr>
          <p:nvPr>
            <p:ph type="body" idx="1"/>
          </p:nvPr>
        </p:nvSpPr>
        <p:spPr>
          <a:xfrm>
            <a:off x="311700" y="1152475"/>
            <a:ext cx="8520600" cy="3416400"/>
          </a:xfrm>
          <a:prstGeom prst="rect">
            <a:avLst/>
          </a:prstGeom>
        </p:spPr>
        <p:txBody>
          <a:bodyPr wrap="square" lIns="91425" tIns="91425" rIns="91425" bIns="91425" anchor="t" anchorCtr="0"/>
          <a:lstStyle>
            <a:lvl1pPr lvl="0">
              <a:spcBef>
                <a:spcPts val="0"/>
              </a:spcBef>
              <a:defRPr/>
            </a:lvl1pPr>
            <a:lvl2pPr lvl="1">
              <a:spcBef>
                <a:spcPts val="0"/>
              </a:spcBef>
              <a:defRPr/>
            </a:lvl2pPr>
            <a:lvl3pPr lvl="2">
              <a:spcBef>
                <a:spcPts val="0"/>
              </a:spcBef>
              <a:defRPr/>
            </a:lvl3pPr>
            <a:lvl4pPr lvl="3">
              <a:spcBef>
                <a:spcPts val="0"/>
              </a:spcBef>
              <a:defRPr/>
            </a:lvl4pPr>
            <a:lvl5pPr lvl="4">
              <a:spcBef>
                <a:spcPts val="0"/>
              </a:spcBef>
              <a:defRPr/>
            </a:lvl5pPr>
            <a:lvl6pPr lvl="5">
              <a:spcBef>
                <a:spcPts val="0"/>
              </a:spcBef>
              <a:defRPr/>
            </a:lvl6pPr>
            <a:lvl7pPr lvl="6">
              <a:spcBef>
                <a:spcPts val="0"/>
              </a:spcBef>
              <a:defRPr/>
            </a:lvl7pPr>
            <a:lvl8pPr lvl="7">
              <a:spcBef>
                <a:spcPts val="0"/>
              </a:spcBef>
              <a:defRPr/>
            </a:lvl8pPr>
            <a:lvl9pPr lvl="8">
              <a:spcBef>
                <a:spcPts val="0"/>
              </a:spcBef>
              <a:defRPr/>
            </a:lvl9pPr>
          </a:lstStyle>
          <a:p>
            <a:endParaRPr/>
          </a:p>
        </p:txBody>
      </p:sp>
      <p:sp>
        <p:nvSpPr>
          <p:cNvPr id="19" name="Shape 19"/>
          <p:cNvSpPr txBox="1">
            <a:spLocks noGrp="1"/>
          </p:cNvSpPr>
          <p:nvPr>
            <p:ph type="sldNum" idx="12"/>
          </p:nvPr>
        </p:nvSpPr>
        <p:spPr>
          <a:xfrm>
            <a:off x="8472458" y="4663217"/>
            <a:ext cx="548700" cy="393600"/>
          </a:xfrm>
          <a:prstGeom prst="rect">
            <a:avLst/>
          </a:prstGeom>
        </p:spPr>
        <p:txBody>
          <a:bodyPr wrap="square" lIns="91425" tIns="91425" rIns="91425" bIns="91425" anchor="ctr" anchorCtr="0">
            <a:noAutofit/>
          </a:bodyPr>
          <a:lstStyle/>
          <a:p>
            <a:pPr lvl="0">
              <a:spcBef>
                <a:spcPts val="0"/>
              </a:spcBef>
              <a:buNone/>
            </a:pPr>
            <a:fld id="{00000000-1234-1234-1234-123412341234}" type="slidenum">
              <a:rPr lang="ru"/>
              <a:t>‹#›</a:t>
            </a:fld>
            <a:endParaRPr lang="ru"/>
          </a:p>
        </p:txBody>
      </p:sp>
    </p:spTree>
    <p:extLst>
      <p:ext uri="{BB962C8B-B14F-4D97-AF65-F5344CB8AC3E}">
        <p14:creationId xmlns:p14="http://schemas.microsoft.com/office/powerpoint/2010/main" val="110696639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grpSp>
        <p:nvGrpSpPr>
          <p:cNvPr id="23" name="Group 22"/>
          <p:cNvGrpSpPr/>
          <p:nvPr/>
        </p:nvGrpSpPr>
        <p:grpSpPr>
          <a:xfrm>
            <a:off x="1" y="171450"/>
            <a:ext cx="2138637" cy="4978971"/>
            <a:chOff x="2487613" y="285750"/>
            <a:chExt cx="2428875" cy="5654676"/>
          </a:xfrm>
        </p:grpSpPr>
        <p:sp>
          <p:nvSpPr>
            <p:cNvPr id="24" name="Freeform 11"/>
            <p:cNvSpPr/>
            <p:nvPr/>
          </p:nvSpPr>
          <p:spPr bwMode="auto">
            <a:xfrm>
              <a:off x="2487613" y="2284413"/>
              <a:ext cx="85725" cy="533400"/>
            </a:xfrm>
            <a:custGeom>
              <a:avLst/>
              <a:gdLst/>
              <a:ahLst/>
              <a:cxnLst/>
              <a:rect l="0" t="0" r="r" b="b"/>
              <a:pathLst>
                <a:path w="22" h="136">
                  <a:moveTo>
                    <a:pt x="22" y="136"/>
                  </a:moveTo>
                  <a:cubicBezTo>
                    <a:pt x="20" y="117"/>
                    <a:pt x="19" y="99"/>
                    <a:pt x="17" y="80"/>
                  </a:cubicBezTo>
                  <a:cubicBezTo>
                    <a:pt x="11" y="54"/>
                    <a:pt x="6" y="27"/>
                    <a:pt x="0" y="0"/>
                  </a:cubicBezTo>
                  <a:cubicBezTo>
                    <a:pt x="0" y="35"/>
                    <a:pt x="0" y="35"/>
                    <a:pt x="0" y="35"/>
                  </a:cubicBezTo>
                  <a:cubicBezTo>
                    <a:pt x="6" y="64"/>
                    <a:pt x="13" y="94"/>
                    <a:pt x="20" y="124"/>
                  </a:cubicBezTo>
                  <a:cubicBezTo>
                    <a:pt x="20" y="128"/>
                    <a:pt x="21" y="132"/>
                    <a:pt x="22" y="136"/>
                  </a:cubicBezTo>
                  <a:close/>
                </a:path>
              </a:pathLst>
            </a:custGeom>
            <a:solidFill>
              <a:schemeClr val="tx2">
                <a:alpha val="20000"/>
              </a:schemeClr>
            </a:solidFill>
            <a:ln>
              <a:noFill/>
            </a:ln>
          </p:spPr>
        </p:sp>
        <p:sp>
          <p:nvSpPr>
            <p:cNvPr id="25" name="Freeform 12"/>
            <p:cNvSpPr/>
            <p:nvPr/>
          </p:nvSpPr>
          <p:spPr bwMode="auto">
            <a:xfrm>
              <a:off x="2597151" y="2779713"/>
              <a:ext cx="550863" cy="1978025"/>
            </a:xfrm>
            <a:custGeom>
              <a:avLst/>
              <a:gdLst/>
              <a:ahLst/>
              <a:cxnLst/>
              <a:rect l="0" t="0" r="r" b="b"/>
              <a:pathLst>
                <a:path w="140" h="504">
                  <a:moveTo>
                    <a:pt x="86" y="350"/>
                  </a:moveTo>
                  <a:cubicBezTo>
                    <a:pt x="103" y="402"/>
                    <a:pt x="120" y="453"/>
                    <a:pt x="139" y="504"/>
                  </a:cubicBezTo>
                  <a:cubicBezTo>
                    <a:pt x="139" y="495"/>
                    <a:pt x="139" y="487"/>
                    <a:pt x="140" y="478"/>
                  </a:cubicBezTo>
                  <a:cubicBezTo>
                    <a:pt x="124" y="435"/>
                    <a:pt x="109" y="391"/>
                    <a:pt x="95" y="347"/>
                  </a:cubicBezTo>
                  <a:cubicBezTo>
                    <a:pt x="58" y="233"/>
                    <a:pt x="27" y="117"/>
                    <a:pt x="0" y="0"/>
                  </a:cubicBezTo>
                  <a:cubicBezTo>
                    <a:pt x="2" y="20"/>
                    <a:pt x="4" y="41"/>
                    <a:pt x="6" y="61"/>
                  </a:cubicBezTo>
                  <a:cubicBezTo>
                    <a:pt x="30" y="158"/>
                    <a:pt x="56" y="255"/>
                    <a:pt x="86" y="350"/>
                  </a:cubicBezTo>
                  <a:close/>
                </a:path>
              </a:pathLst>
            </a:custGeom>
            <a:solidFill>
              <a:schemeClr val="tx2">
                <a:alpha val="20000"/>
              </a:schemeClr>
            </a:solidFill>
            <a:ln>
              <a:noFill/>
            </a:ln>
          </p:spPr>
        </p:sp>
        <p:sp>
          <p:nvSpPr>
            <p:cNvPr id="26" name="Freeform 13"/>
            <p:cNvSpPr/>
            <p:nvPr/>
          </p:nvSpPr>
          <p:spPr bwMode="auto">
            <a:xfrm>
              <a:off x="3175001" y="4730750"/>
              <a:ext cx="519113" cy="1209675"/>
            </a:xfrm>
            <a:custGeom>
              <a:avLst/>
              <a:gdLst/>
              <a:ahLst/>
              <a:cxnLst/>
              <a:rect l="0" t="0" r="r" b="b"/>
              <a:pathLst>
                <a:path w="132" h="308">
                  <a:moveTo>
                    <a:pt x="8" y="22"/>
                  </a:moveTo>
                  <a:cubicBezTo>
                    <a:pt x="5" y="15"/>
                    <a:pt x="2" y="8"/>
                    <a:pt x="0" y="0"/>
                  </a:cubicBezTo>
                  <a:cubicBezTo>
                    <a:pt x="0" y="10"/>
                    <a:pt x="0" y="19"/>
                    <a:pt x="0" y="29"/>
                  </a:cubicBezTo>
                  <a:cubicBezTo>
                    <a:pt x="21" y="85"/>
                    <a:pt x="44" y="140"/>
                    <a:pt x="68" y="194"/>
                  </a:cubicBezTo>
                  <a:cubicBezTo>
                    <a:pt x="85" y="232"/>
                    <a:pt x="104" y="270"/>
                    <a:pt x="123" y="308"/>
                  </a:cubicBezTo>
                  <a:cubicBezTo>
                    <a:pt x="132" y="308"/>
                    <a:pt x="132" y="308"/>
                    <a:pt x="132" y="308"/>
                  </a:cubicBezTo>
                  <a:cubicBezTo>
                    <a:pt x="113" y="269"/>
                    <a:pt x="94" y="230"/>
                    <a:pt x="77" y="190"/>
                  </a:cubicBezTo>
                  <a:cubicBezTo>
                    <a:pt x="52" y="135"/>
                    <a:pt x="29" y="79"/>
                    <a:pt x="8" y="22"/>
                  </a:cubicBezTo>
                  <a:close/>
                </a:path>
              </a:pathLst>
            </a:custGeom>
            <a:solidFill>
              <a:schemeClr val="tx2">
                <a:alpha val="20000"/>
              </a:schemeClr>
            </a:solidFill>
            <a:ln>
              <a:noFill/>
            </a:ln>
          </p:spPr>
        </p:sp>
        <p:sp>
          <p:nvSpPr>
            <p:cNvPr id="27" name="Freeform 14"/>
            <p:cNvSpPr/>
            <p:nvPr/>
          </p:nvSpPr>
          <p:spPr bwMode="auto">
            <a:xfrm>
              <a:off x="3305176" y="5630863"/>
              <a:ext cx="146050" cy="309563"/>
            </a:xfrm>
            <a:custGeom>
              <a:avLst/>
              <a:gdLst/>
              <a:ahLst/>
              <a:cxnLst/>
              <a:rect l="0" t="0" r="r" b="b"/>
              <a:pathLst>
                <a:path w="37" h="79">
                  <a:moveTo>
                    <a:pt x="28" y="79"/>
                  </a:moveTo>
                  <a:cubicBezTo>
                    <a:pt x="37" y="79"/>
                    <a:pt x="37" y="79"/>
                    <a:pt x="37" y="79"/>
                  </a:cubicBezTo>
                  <a:cubicBezTo>
                    <a:pt x="24" y="53"/>
                    <a:pt x="12" y="27"/>
                    <a:pt x="0" y="0"/>
                  </a:cubicBezTo>
                  <a:cubicBezTo>
                    <a:pt x="8" y="27"/>
                    <a:pt x="17" y="53"/>
                    <a:pt x="28" y="79"/>
                  </a:cubicBezTo>
                  <a:close/>
                </a:path>
              </a:pathLst>
            </a:custGeom>
            <a:solidFill>
              <a:schemeClr val="tx2">
                <a:alpha val="20000"/>
              </a:schemeClr>
            </a:solidFill>
            <a:ln>
              <a:noFill/>
            </a:ln>
          </p:spPr>
        </p:sp>
        <p:sp>
          <p:nvSpPr>
            <p:cNvPr id="28" name="Freeform 15"/>
            <p:cNvSpPr/>
            <p:nvPr/>
          </p:nvSpPr>
          <p:spPr bwMode="auto">
            <a:xfrm>
              <a:off x="2573338" y="2817813"/>
              <a:ext cx="700088" cy="2835275"/>
            </a:xfrm>
            <a:custGeom>
              <a:avLst/>
              <a:gdLst/>
              <a:ahLst/>
              <a:cxnLst/>
              <a:rect l="0" t="0" r="r" b="b"/>
              <a:pathLst>
                <a:path w="178" h="722">
                  <a:moveTo>
                    <a:pt x="162" y="660"/>
                  </a:moveTo>
                  <a:cubicBezTo>
                    <a:pt x="145" y="618"/>
                    <a:pt x="130" y="576"/>
                    <a:pt x="116" y="534"/>
                  </a:cubicBezTo>
                  <a:cubicBezTo>
                    <a:pt x="84" y="437"/>
                    <a:pt x="59" y="337"/>
                    <a:pt x="40" y="236"/>
                  </a:cubicBezTo>
                  <a:cubicBezTo>
                    <a:pt x="29" y="175"/>
                    <a:pt x="20" y="113"/>
                    <a:pt x="12" y="51"/>
                  </a:cubicBezTo>
                  <a:cubicBezTo>
                    <a:pt x="8" y="34"/>
                    <a:pt x="4" y="17"/>
                    <a:pt x="0" y="0"/>
                  </a:cubicBezTo>
                  <a:cubicBezTo>
                    <a:pt x="8" y="79"/>
                    <a:pt x="19" y="159"/>
                    <a:pt x="33" y="237"/>
                  </a:cubicBezTo>
                  <a:cubicBezTo>
                    <a:pt x="51" y="339"/>
                    <a:pt x="76" y="439"/>
                    <a:pt x="107" y="537"/>
                  </a:cubicBezTo>
                  <a:cubicBezTo>
                    <a:pt x="123" y="586"/>
                    <a:pt x="141" y="634"/>
                    <a:pt x="160" y="681"/>
                  </a:cubicBezTo>
                  <a:cubicBezTo>
                    <a:pt x="166" y="695"/>
                    <a:pt x="172" y="708"/>
                    <a:pt x="178" y="722"/>
                  </a:cubicBezTo>
                  <a:cubicBezTo>
                    <a:pt x="176" y="717"/>
                    <a:pt x="175" y="713"/>
                    <a:pt x="174" y="708"/>
                  </a:cubicBezTo>
                  <a:cubicBezTo>
                    <a:pt x="169" y="692"/>
                    <a:pt x="165" y="676"/>
                    <a:pt x="162" y="660"/>
                  </a:cubicBezTo>
                  <a:close/>
                </a:path>
              </a:pathLst>
            </a:custGeom>
            <a:solidFill>
              <a:schemeClr val="tx2">
                <a:alpha val="20000"/>
              </a:schemeClr>
            </a:solidFill>
            <a:ln>
              <a:noFill/>
            </a:ln>
          </p:spPr>
        </p:sp>
        <p:sp>
          <p:nvSpPr>
            <p:cNvPr id="29" name="Freeform 16"/>
            <p:cNvSpPr/>
            <p:nvPr/>
          </p:nvSpPr>
          <p:spPr bwMode="auto">
            <a:xfrm>
              <a:off x="2506663" y="285750"/>
              <a:ext cx="90488" cy="2493963"/>
            </a:xfrm>
            <a:custGeom>
              <a:avLst/>
              <a:gdLst/>
              <a:ahLst/>
              <a:cxnLst/>
              <a:rect l="0" t="0" r="r" b="b"/>
              <a:pathLst>
                <a:path w="23" h="635">
                  <a:moveTo>
                    <a:pt x="11" y="577"/>
                  </a:moveTo>
                  <a:cubicBezTo>
                    <a:pt x="12" y="581"/>
                    <a:pt x="12" y="585"/>
                    <a:pt x="12" y="589"/>
                  </a:cubicBezTo>
                  <a:cubicBezTo>
                    <a:pt x="15" y="603"/>
                    <a:pt x="19" y="617"/>
                    <a:pt x="22" y="632"/>
                  </a:cubicBezTo>
                  <a:cubicBezTo>
                    <a:pt x="22" y="633"/>
                    <a:pt x="22" y="634"/>
                    <a:pt x="23" y="635"/>
                  </a:cubicBezTo>
                  <a:cubicBezTo>
                    <a:pt x="21" y="615"/>
                    <a:pt x="19" y="596"/>
                    <a:pt x="17" y="576"/>
                  </a:cubicBezTo>
                  <a:cubicBezTo>
                    <a:pt x="9" y="474"/>
                    <a:pt x="5" y="372"/>
                    <a:pt x="5" y="269"/>
                  </a:cubicBezTo>
                  <a:cubicBezTo>
                    <a:pt x="6" y="179"/>
                    <a:pt x="9" y="90"/>
                    <a:pt x="15" y="0"/>
                  </a:cubicBezTo>
                  <a:cubicBezTo>
                    <a:pt x="12" y="0"/>
                    <a:pt x="12" y="0"/>
                    <a:pt x="12" y="0"/>
                  </a:cubicBezTo>
                  <a:cubicBezTo>
                    <a:pt x="5" y="89"/>
                    <a:pt x="2" y="179"/>
                    <a:pt x="1" y="269"/>
                  </a:cubicBezTo>
                  <a:cubicBezTo>
                    <a:pt x="0" y="372"/>
                    <a:pt x="3" y="474"/>
                    <a:pt x="11" y="577"/>
                  </a:cubicBezTo>
                  <a:close/>
                </a:path>
              </a:pathLst>
            </a:custGeom>
            <a:solidFill>
              <a:schemeClr val="tx2">
                <a:alpha val="20000"/>
              </a:schemeClr>
            </a:solidFill>
            <a:ln>
              <a:noFill/>
            </a:ln>
          </p:spPr>
        </p:sp>
        <p:sp>
          <p:nvSpPr>
            <p:cNvPr id="30" name="Freeform 17"/>
            <p:cNvSpPr/>
            <p:nvPr/>
          </p:nvSpPr>
          <p:spPr bwMode="auto">
            <a:xfrm>
              <a:off x="2554288" y="2598738"/>
              <a:ext cx="66675" cy="420688"/>
            </a:xfrm>
            <a:custGeom>
              <a:avLst/>
              <a:gdLst/>
              <a:ahLst/>
              <a:cxnLst/>
              <a:rect l="0" t="0" r="r" b="b"/>
              <a:pathLst>
                <a:path w="17" h="107">
                  <a:moveTo>
                    <a:pt x="0" y="0"/>
                  </a:moveTo>
                  <a:cubicBezTo>
                    <a:pt x="2" y="19"/>
                    <a:pt x="3" y="37"/>
                    <a:pt x="5" y="56"/>
                  </a:cubicBezTo>
                  <a:cubicBezTo>
                    <a:pt x="9" y="73"/>
                    <a:pt x="13" y="90"/>
                    <a:pt x="17" y="107"/>
                  </a:cubicBezTo>
                  <a:cubicBezTo>
                    <a:pt x="15" y="87"/>
                    <a:pt x="13" y="66"/>
                    <a:pt x="11" y="46"/>
                  </a:cubicBezTo>
                  <a:cubicBezTo>
                    <a:pt x="10" y="45"/>
                    <a:pt x="10" y="44"/>
                    <a:pt x="10" y="43"/>
                  </a:cubicBezTo>
                  <a:cubicBezTo>
                    <a:pt x="7" y="28"/>
                    <a:pt x="3" y="14"/>
                    <a:pt x="0" y="0"/>
                  </a:cubicBezTo>
                  <a:close/>
                </a:path>
              </a:pathLst>
            </a:custGeom>
            <a:solidFill>
              <a:schemeClr val="tx2">
                <a:alpha val="20000"/>
              </a:schemeClr>
            </a:solidFill>
            <a:ln>
              <a:noFill/>
            </a:ln>
          </p:spPr>
        </p:sp>
        <p:sp>
          <p:nvSpPr>
            <p:cNvPr id="31" name="Freeform 18"/>
            <p:cNvSpPr/>
            <p:nvPr/>
          </p:nvSpPr>
          <p:spPr bwMode="auto">
            <a:xfrm>
              <a:off x="3143251" y="4757738"/>
              <a:ext cx="161925" cy="873125"/>
            </a:xfrm>
            <a:custGeom>
              <a:avLst/>
              <a:gdLst/>
              <a:ahLst/>
              <a:cxnLst/>
              <a:rect l="0" t="0" r="r" b="b"/>
              <a:pathLst>
                <a:path w="41" h="222">
                  <a:moveTo>
                    <a:pt x="0" y="0"/>
                  </a:moveTo>
                  <a:cubicBezTo>
                    <a:pt x="0" y="31"/>
                    <a:pt x="2" y="62"/>
                    <a:pt x="5" y="93"/>
                  </a:cubicBezTo>
                  <a:cubicBezTo>
                    <a:pt x="8" y="117"/>
                    <a:pt x="12" y="142"/>
                    <a:pt x="17" y="166"/>
                  </a:cubicBezTo>
                  <a:cubicBezTo>
                    <a:pt x="19" y="172"/>
                    <a:pt x="22" y="178"/>
                    <a:pt x="24" y="184"/>
                  </a:cubicBezTo>
                  <a:cubicBezTo>
                    <a:pt x="30" y="197"/>
                    <a:pt x="35" y="209"/>
                    <a:pt x="41" y="222"/>
                  </a:cubicBezTo>
                  <a:cubicBezTo>
                    <a:pt x="40" y="219"/>
                    <a:pt x="39" y="215"/>
                    <a:pt x="38" y="212"/>
                  </a:cubicBezTo>
                  <a:cubicBezTo>
                    <a:pt x="26" y="172"/>
                    <a:pt x="18" y="132"/>
                    <a:pt x="13" y="92"/>
                  </a:cubicBezTo>
                  <a:cubicBezTo>
                    <a:pt x="11" y="68"/>
                    <a:pt x="9" y="45"/>
                    <a:pt x="8" y="22"/>
                  </a:cubicBezTo>
                  <a:cubicBezTo>
                    <a:pt x="8" y="21"/>
                    <a:pt x="7" y="20"/>
                    <a:pt x="7" y="18"/>
                  </a:cubicBezTo>
                  <a:cubicBezTo>
                    <a:pt x="5" y="12"/>
                    <a:pt x="2" y="6"/>
                    <a:pt x="0" y="0"/>
                  </a:cubicBezTo>
                  <a:close/>
                </a:path>
              </a:pathLst>
            </a:custGeom>
            <a:solidFill>
              <a:schemeClr val="tx2">
                <a:alpha val="20000"/>
              </a:schemeClr>
            </a:solidFill>
            <a:ln>
              <a:noFill/>
            </a:ln>
          </p:spPr>
        </p:sp>
        <p:sp>
          <p:nvSpPr>
            <p:cNvPr id="32" name="Freeform 19"/>
            <p:cNvSpPr/>
            <p:nvPr/>
          </p:nvSpPr>
          <p:spPr bwMode="auto">
            <a:xfrm>
              <a:off x="3148013" y="1282700"/>
              <a:ext cx="1768475" cy="3448050"/>
            </a:xfrm>
            <a:custGeom>
              <a:avLst/>
              <a:gdLst/>
              <a:ahLst/>
              <a:cxnLst/>
              <a:rect l="0" t="0" r="r" b="b"/>
              <a:pathLst>
                <a:path w="450" h="878">
                  <a:moveTo>
                    <a:pt x="7" y="854"/>
                  </a:moveTo>
                  <a:cubicBezTo>
                    <a:pt x="10" y="772"/>
                    <a:pt x="26" y="691"/>
                    <a:pt x="50" y="613"/>
                  </a:cubicBezTo>
                  <a:cubicBezTo>
                    <a:pt x="75" y="535"/>
                    <a:pt x="109" y="460"/>
                    <a:pt x="149" y="388"/>
                  </a:cubicBezTo>
                  <a:cubicBezTo>
                    <a:pt x="189" y="316"/>
                    <a:pt x="235" y="248"/>
                    <a:pt x="285" y="183"/>
                  </a:cubicBezTo>
                  <a:cubicBezTo>
                    <a:pt x="310" y="151"/>
                    <a:pt x="337" y="119"/>
                    <a:pt x="364" y="89"/>
                  </a:cubicBezTo>
                  <a:cubicBezTo>
                    <a:pt x="378" y="74"/>
                    <a:pt x="392" y="58"/>
                    <a:pt x="406" y="44"/>
                  </a:cubicBezTo>
                  <a:cubicBezTo>
                    <a:pt x="421" y="29"/>
                    <a:pt x="435" y="15"/>
                    <a:pt x="450" y="1"/>
                  </a:cubicBezTo>
                  <a:cubicBezTo>
                    <a:pt x="450" y="0"/>
                    <a:pt x="450" y="0"/>
                    <a:pt x="450" y="0"/>
                  </a:cubicBezTo>
                  <a:cubicBezTo>
                    <a:pt x="434" y="14"/>
                    <a:pt x="420" y="28"/>
                    <a:pt x="405" y="43"/>
                  </a:cubicBezTo>
                  <a:cubicBezTo>
                    <a:pt x="391" y="57"/>
                    <a:pt x="377" y="72"/>
                    <a:pt x="363" y="88"/>
                  </a:cubicBezTo>
                  <a:cubicBezTo>
                    <a:pt x="335" y="118"/>
                    <a:pt x="308" y="149"/>
                    <a:pt x="283" y="181"/>
                  </a:cubicBezTo>
                  <a:cubicBezTo>
                    <a:pt x="232" y="246"/>
                    <a:pt x="185" y="314"/>
                    <a:pt x="145" y="386"/>
                  </a:cubicBezTo>
                  <a:cubicBezTo>
                    <a:pt x="104" y="457"/>
                    <a:pt x="70" y="533"/>
                    <a:pt x="45" y="611"/>
                  </a:cubicBezTo>
                  <a:cubicBezTo>
                    <a:pt x="19" y="690"/>
                    <a:pt x="3" y="771"/>
                    <a:pt x="0" y="854"/>
                  </a:cubicBezTo>
                  <a:cubicBezTo>
                    <a:pt x="0" y="856"/>
                    <a:pt x="0" y="857"/>
                    <a:pt x="0" y="859"/>
                  </a:cubicBezTo>
                  <a:cubicBezTo>
                    <a:pt x="2" y="865"/>
                    <a:pt x="4" y="872"/>
                    <a:pt x="7" y="878"/>
                  </a:cubicBezTo>
                  <a:cubicBezTo>
                    <a:pt x="7" y="870"/>
                    <a:pt x="7" y="862"/>
                    <a:pt x="7" y="854"/>
                  </a:cubicBezTo>
                  <a:close/>
                </a:path>
              </a:pathLst>
            </a:custGeom>
            <a:solidFill>
              <a:schemeClr val="tx2">
                <a:alpha val="20000"/>
              </a:schemeClr>
            </a:solidFill>
            <a:ln>
              <a:noFill/>
            </a:ln>
          </p:spPr>
        </p:sp>
        <p:sp>
          <p:nvSpPr>
            <p:cNvPr id="33" name="Freeform 20"/>
            <p:cNvSpPr/>
            <p:nvPr/>
          </p:nvSpPr>
          <p:spPr bwMode="auto">
            <a:xfrm>
              <a:off x="3273426" y="5653088"/>
              <a:ext cx="138113" cy="287338"/>
            </a:xfrm>
            <a:custGeom>
              <a:avLst/>
              <a:gdLst/>
              <a:ahLst/>
              <a:cxnLst/>
              <a:rect l="0" t="0" r="r" b="b"/>
              <a:pathLst>
                <a:path w="35" h="73">
                  <a:moveTo>
                    <a:pt x="0" y="0"/>
                  </a:moveTo>
                  <a:cubicBezTo>
                    <a:pt x="7" y="24"/>
                    <a:pt x="16" y="49"/>
                    <a:pt x="26" y="73"/>
                  </a:cubicBezTo>
                  <a:cubicBezTo>
                    <a:pt x="35" y="73"/>
                    <a:pt x="35" y="73"/>
                    <a:pt x="35" y="73"/>
                  </a:cubicBezTo>
                  <a:cubicBezTo>
                    <a:pt x="23" y="49"/>
                    <a:pt x="11" y="24"/>
                    <a:pt x="0" y="0"/>
                  </a:cubicBezTo>
                  <a:close/>
                </a:path>
              </a:pathLst>
            </a:custGeom>
            <a:solidFill>
              <a:schemeClr val="tx2">
                <a:alpha val="20000"/>
              </a:schemeClr>
            </a:solidFill>
            <a:ln>
              <a:noFill/>
            </a:ln>
          </p:spPr>
        </p:sp>
        <p:sp>
          <p:nvSpPr>
            <p:cNvPr id="34" name="Freeform 21"/>
            <p:cNvSpPr/>
            <p:nvPr/>
          </p:nvSpPr>
          <p:spPr bwMode="auto">
            <a:xfrm>
              <a:off x="3143251" y="4656138"/>
              <a:ext cx="31750" cy="188913"/>
            </a:xfrm>
            <a:custGeom>
              <a:avLst/>
              <a:gdLst/>
              <a:ahLst/>
              <a:cxnLst/>
              <a:rect l="0" t="0" r="r" b="b"/>
              <a:pathLst>
                <a:path w="8" h="48">
                  <a:moveTo>
                    <a:pt x="7" y="44"/>
                  </a:moveTo>
                  <a:cubicBezTo>
                    <a:pt x="7" y="46"/>
                    <a:pt x="8" y="47"/>
                    <a:pt x="8" y="48"/>
                  </a:cubicBezTo>
                  <a:cubicBezTo>
                    <a:pt x="8" y="38"/>
                    <a:pt x="8" y="29"/>
                    <a:pt x="8" y="19"/>
                  </a:cubicBezTo>
                  <a:cubicBezTo>
                    <a:pt x="5" y="13"/>
                    <a:pt x="3" y="6"/>
                    <a:pt x="1" y="0"/>
                  </a:cubicBezTo>
                  <a:cubicBezTo>
                    <a:pt x="0" y="9"/>
                    <a:pt x="0" y="17"/>
                    <a:pt x="0" y="26"/>
                  </a:cubicBezTo>
                  <a:cubicBezTo>
                    <a:pt x="2" y="32"/>
                    <a:pt x="5" y="38"/>
                    <a:pt x="7" y="44"/>
                  </a:cubicBezTo>
                  <a:close/>
                </a:path>
              </a:pathLst>
            </a:custGeom>
            <a:solidFill>
              <a:schemeClr val="tx2">
                <a:alpha val="20000"/>
              </a:schemeClr>
            </a:solidFill>
            <a:ln>
              <a:noFill/>
            </a:ln>
          </p:spPr>
        </p:sp>
        <p:sp>
          <p:nvSpPr>
            <p:cNvPr id="35" name="Freeform 22"/>
            <p:cNvSpPr/>
            <p:nvPr/>
          </p:nvSpPr>
          <p:spPr bwMode="auto">
            <a:xfrm>
              <a:off x="3211513" y="5410200"/>
              <a:ext cx="203200" cy="530225"/>
            </a:xfrm>
            <a:custGeom>
              <a:avLst/>
              <a:gdLst/>
              <a:ahLst/>
              <a:cxnLst/>
              <a:rect l="0" t="0" r="r" b="b"/>
              <a:pathLst>
                <a:path w="52" h="135">
                  <a:moveTo>
                    <a:pt x="7" y="18"/>
                  </a:moveTo>
                  <a:cubicBezTo>
                    <a:pt x="5" y="12"/>
                    <a:pt x="2" y="6"/>
                    <a:pt x="0" y="0"/>
                  </a:cubicBezTo>
                  <a:cubicBezTo>
                    <a:pt x="3" y="16"/>
                    <a:pt x="7" y="32"/>
                    <a:pt x="12" y="48"/>
                  </a:cubicBezTo>
                  <a:cubicBezTo>
                    <a:pt x="13" y="53"/>
                    <a:pt x="14" y="57"/>
                    <a:pt x="16" y="62"/>
                  </a:cubicBezTo>
                  <a:cubicBezTo>
                    <a:pt x="27" y="86"/>
                    <a:pt x="39" y="111"/>
                    <a:pt x="51" y="135"/>
                  </a:cubicBezTo>
                  <a:cubicBezTo>
                    <a:pt x="52" y="135"/>
                    <a:pt x="52" y="135"/>
                    <a:pt x="52" y="135"/>
                  </a:cubicBezTo>
                  <a:cubicBezTo>
                    <a:pt x="41" y="109"/>
                    <a:pt x="32" y="83"/>
                    <a:pt x="24" y="56"/>
                  </a:cubicBezTo>
                  <a:cubicBezTo>
                    <a:pt x="18" y="43"/>
                    <a:pt x="13" y="31"/>
                    <a:pt x="7" y="18"/>
                  </a:cubicBezTo>
                  <a:close/>
                </a:path>
              </a:pathLst>
            </a:custGeom>
            <a:solidFill>
              <a:schemeClr val="tx2">
                <a:alpha val="20000"/>
              </a:schemeClr>
            </a:solidFill>
            <a:ln>
              <a:noFill/>
            </a:ln>
          </p:spPr>
        </p:sp>
      </p:grpSp>
      <p:grpSp>
        <p:nvGrpSpPr>
          <p:cNvPr id="10" name="Group 9"/>
          <p:cNvGrpSpPr/>
          <p:nvPr/>
        </p:nvGrpSpPr>
        <p:grpSpPr>
          <a:xfrm>
            <a:off x="20416" y="-589"/>
            <a:ext cx="1767506" cy="5140529"/>
            <a:chOff x="6627813" y="194833"/>
            <a:chExt cx="1952625" cy="5678918"/>
          </a:xfrm>
        </p:grpSpPr>
        <p:sp>
          <p:nvSpPr>
            <p:cNvPr id="11" name="Freeform 27"/>
            <p:cNvSpPr/>
            <p:nvPr/>
          </p:nvSpPr>
          <p:spPr bwMode="auto">
            <a:xfrm>
              <a:off x="6627813" y="194833"/>
              <a:ext cx="409575" cy="3646488"/>
            </a:xfrm>
            <a:custGeom>
              <a:avLst/>
              <a:gdLst/>
              <a:ahLst/>
              <a:cxnLst/>
              <a:rect l="0" t="0" r="r" b="b"/>
              <a:pathLst>
                <a:path w="103" h="920">
                  <a:moveTo>
                    <a:pt x="7" y="210"/>
                  </a:moveTo>
                  <a:cubicBezTo>
                    <a:pt x="11" y="288"/>
                    <a:pt x="17" y="367"/>
                    <a:pt x="26" y="445"/>
                  </a:cubicBezTo>
                  <a:cubicBezTo>
                    <a:pt x="34" y="523"/>
                    <a:pt x="44" y="601"/>
                    <a:pt x="57" y="679"/>
                  </a:cubicBezTo>
                  <a:cubicBezTo>
                    <a:pt x="69" y="757"/>
                    <a:pt x="84" y="834"/>
                    <a:pt x="101" y="911"/>
                  </a:cubicBezTo>
                  <a:cubicBezTo>
                    <a:pt x="102" y="914"/>
                    <a:pt x="103" y="917"/>
                    <a:pt x="103" y="920"/>
                  </a:cubicBezTo>
                  <a:cubicBezTo>
                    <a:pt x="102" y="905"/>
                    <a:pt x="100" y="889"/>
                    <a:pt x="99" y="874"/>
                  </a:cubicBezTo>
                  <a:cubicBezTo>
                    <a:pt x="99" y="871"/>
                    <a:pt x="99" y="868"/>
                    <a:pt x="99" y="866"/>
                  </a:cubicBezTo>
                  <a:cubicBezTo>
                    <a:pt x="85" y="803"/>
                    <a:pt x="73" y="741"/>
                    <a:pt x="63" y="678"/>
                  </a:cubicBezTo>
                  <a:cubicBezTo>
                    <a:pt x="50" y="600"/>
                    <a:pt x="39" y="523"/>
                    <a:pt x="30" y="444"/>
                  </a:cubicBezTo>
                  <a:cubicBezTo>
                    <a:pt x="21" y="366"/>
                    <a:pt x="14" y="288"/>
                    <a:pt x="9" y="209"/>
                  </a:cubicBezTo>
                  <a:cubicBezTo>
                    <a:pt x="7" y="170"/>
                    <a:pt x="5" y="131"/>
                    <a:pt x="3" y="92"/>
                  </a:cubicBezTo>
                  <a:cubicBezTo>
                    <a:pt x="2" y="61"/>
                    <a:pt x="1" y="31"/>
                    <a:pt x="1" y="0"/>
                  </a:cubicBezTo>
                  <a:cubicBezTo>
                    <a:pt x="0" y="0"/>
                    <a:pt x="0" y="0"/>
                    <a:pt x="0" y="0"/>
                  </a:cubicBezTo>
                  <a:cubicBezTo>
                    <a:pt x="0" y="31"/>
                    <a:pt x="1" y="61"/>
                    <a:pt x="1" y="92"/>
                  </a:cubicBezTo>
                  <a:cubicBezTo>
                    <a:pt x="3" y="131"/>
                    <a:pt x="4" y="170"/>
                    <a:pt x="7" y="210"/>
                  </a:cubicBezTo>
                  <a:close/>
                </a:path>
              </a:pathLst>
            </a:custGeom>
            <a:solidFill>
              <a:schemeClr val="tx2"/>
            </a:solidFill>
            <a:ln>
              <a:noFill/>
            </a:ln>
          </p:spPr>
        </p:sp>
        <p:sp>
          <p:nvSpPr>
            <p:cNvPr id="12" name="Freeform 28"/>
            <p:cNvSpPr/>
            <p:nvPr/>
          </p:nvSpPr>
          <p:spPr bwMode="auto">
            <a:xfrm>
              <a:off x="7061201" y="3771900"/>
              <a:ext cx="350838" cy="1309688"/>
            </a:xfrm>
            <a:custGeom>
              <a:avLst/>
              <a:gdLst/>
              <a:ahLst/>
              <a:cxnLst/>
              <a:rect l="0" t="0" r="r" b="b"/>
              <a:pathLst>
                <a:path w="88" h="330">
                  <a:moveTo>
                    <a:pt x="53" y="229"/>
                  </a:moveTo>
                  <a:cubicBezTo>
                    <a:pt x="64" y="263"/>
                    <a:pt x="75" y="297"/>
                    <a:pt x="88" y="330"/>
                  </a:cubicBezTo>
                  <a:cubicBezTo>
                    <a:pt x="88" y="323"/>
                    <a:pt x="88" y="315"/>
                    <a:pt x="88" y="308"/>
                  </a:cubicBezTo>
                  <a:cubicBezTo>
                    <a:pt x="88" y="307"/>
                    <a:pt x="88" y="305"/>
                    <a:pt x="88" y="304"/>
                  </a:cubicBezTo>
                  <a:cubicBezTo>
                    <a:pt x="79" y="278"/>
                    <a:pt x="70" y="252"/>
                    <a:pt x="62" y="226"/>
                  </a:cubicBezTo>
                  <a:cubicBezTo>
                    <a:pt x="38" y="152"/>
                    <a:pt x="17" y="76"/>
                    <a:pt x="0" y="0"/>
                  </a:cubicBezTo>
                  <a:cubicBezTo>
                    <a:pt x="2" y="21"/>
                    <a:pt x="4" y="42"/>
                    <a:pt x="7" y="63"/>
                  </a:cubicBezTo>
                  <a:cubicBezTo>
                    <a:pt x="21" y="119"/>
                    <a:pt x="36" y="174"/>
                    <a:pt x="53" y="229"/>
                  </a:cubicBezTo>
                  <a:close/>
                </a:path>
              </a:pathLst>
            </a:custGeom>
            <a:solidFill>
              <a:schemeClr val="tx2"/>
            </a:solidFill>
            <a:ln>
              <a:noFill/>
            </a:ln>
          </p:spPr>
        </p:sp>
        <p:sp>
          <p:nvSpPr>
            <p:cNvPr id="13" name="Freeform 29"/>
            <p:cNvSpPr/>
            <p:nvPr/>
          </p:nvSpPr>
          <p:spPr bwMode="auto">
            <a:xfrm>
              <a:off x="7439026" y="5053013"/>
              <a:ext cx="357188" cy="820738"/>
            </a:xfrm>
            <a:custGeom>
              <a:avLst/>
              <a:gdLst/>
              <a:ahLst/>
              <a:cxnLst/>
              <a:rect l="0" t="0" r="r" b="b"/>
              <a:pathLst>
                <a:path w="90" h="207">
                  <a:moveTo>
                    <a:pt x="6" y="15"/>
                  </a:moveTo>
                  <a:cubicBezTo>
                    <a:pt x="4" y="10"/>
                    <a:pt x="2" y="5"/>
                    <a:pt x="0" y="0"/>
                  </a:cubicBezTo>
                  <a:cubicBezTo>
                    <a:pt x="0" y="9"/>
                    <a:pt x="0" y="19"/>
                    <a:pt x="1" y="29"/>
                  </a:cubicBezTo>
                  <a:cubicBezTo>
                    <a:pt x="14" y="62"/>
                    <a:pt x="27" y="95"/>
                    <a:pt x="42" y="127"/>
                  </a:cubicBezTo>
                  <a:cubicBezTo>
                    <a:pt x="54" y="154"/>
                    <a:pt x="67" y="181"/>
                    <a:pt x="80" y="207"/>
                  </a:cubicBezTo>
                  <a:cubicBezTo>
                    <a:pt x="90" y="207"/>
                    <a:pt x="90" y="207"/>
                    <a:pt x="90" y="207"/>
                  </a:cubicBezTo>
                  <a:cubicBezTo>
                    <a:pt x="76" y="180"/>
                    <a:pt x="63" y="152"/>
                    <a:pt x="50" y="123"/>
                  </a:cubicBezTo>
                  <a:cubicBezTo>
                    <a:pt x="34" y="88"/>
                    <a:pt x="20" y="51"/>
                    <a:pt x="6" y="15"/>
                  </a:cubicBezTo>
                  <a:close/>
                </a:path>
              </a:pathLst>
            </a:custGeom>
            <a:solidFill>
              <a:schemeClr val="tx2"/>
            </a:solidFill>
            <a:ln>
              <a:noFill/>
            </a:ln>
          </p:spPr>
        </p:sp>
        <p:sp>
          <p:nvSpPr>
            <p:cNvPr id="14" name="Freeform 30"/>
            <p:cNvSpPr/>
            <p:nvPr/>
          </p:nvSpPr>
          <p:spPr bwMode="auto">
            <a:xfrm>
              <a:off x="7037388" y="3811588"/>
              <a:ext cx="457200" cy="1852613"/>
            </a:xfrm>
            <a:custGeom>
              <a:avLst/>
              <a:gdLst/>
              <a:ahLst/>
              <a:cxnLst/>
              <a:rect l="0" t="0" r="r" b="b"/>
              <a:pathLst>
                <a:path w="115" h="467">
                  <a:moveTo>
                    <a:pt x="101" y="409"/>
                  </a:moveTo>
                  <a:cubicBezTo>
                    <a:pt x="93" y="388"/>
                    <a:pt x="85" y="366"/>
                    <a:pt x="78" y="344"/>
                  </a:cubicBezTo>
                  <a:cubicBezTo>
                    <a:pt x="57" y="281"/>
                    <a:pt x="41" y="216"/>
                    <a:pt x="29" y="151"/>
                  </a:cubicBezTo>
                  <a:cubicBezTo>
                    <a:pt x="22" y="119"/>
                    <a:pt x="17" y="86"/>
                    <a:pt x="13" y="53"/>
                  </a:cubicBezTo>
                  <a:cubicBezTo>
                    <a:pt x="9" y="35"/>
                    <a:pt x="4" y="18"/>
                    <a:pt x="0" y="0"/>
                  </a:cubicBezTo>
                  <a:cubicBezTo>
                    <a:pt x="5" y="51"/>
                    <a:pt x="12" y="102"/>
                    <a:pt x="21" y="152"/>
                  </a:cubicBezTo>
                  <a:cubicBezTo>
                    <a:pt x="33" y="218"/>
                    <a:pt x="49" y="283"/>
                    <a:pt x="69" y="347"/>
                  </a:cubicBezTo>
                  <a:cubicBezTo>
                    <a:pt x="79" y="378"/>
                    <a:pt x="90" y="410"/>
                    <a:pt x="103" y="441"/>
                  </a:cubicBezTo>
                  <a:cubicBezTo>
                    <a:pt x="107" y="449"/>
                    <a:pt x="111" y="458"/>
                    <a:pt x="115" y="467"/>
                  </a:cubicBezTo>
                  <a:cubicBezTo>
                    <a:pt x="114" y="464"/>
                    <a:pt x="113" y="461"/>
                    <a:pt x="112" y="458"/>
                  </a:cubicBezTo>
                  <a:cubicBezTo>
                    <a:pt x="108" y="442"/>
                    <a:pt x="104" y="425"/>
                    <a:pt x="101" y="409"/>
                  </a:cubicBezTo>
                  <a:close/>
                </a:path>
              </a:pathLst>
            </a:custGeom>
            <a:solidFill>
              <a:schemeClr val="tx2"/>
            </a:solidFill>
            <a:ln>
              <a:noFill/>
            </a:ln>
          </p:spPr>
        </p:sp>
        <p:sp>
          <p:nvSpPr>
            <p:cNvPr id="15" name="Freeform 31"/>
            <p:cNvSpPr/>
            <p:nvPr/>
          </p:nvSpPr>
          <p:spPr bwMode="auto">
            <a:xfrm>
              <a:off x="6992938" y="1263650"/>
              <a:ext cx="144463" cy="2508250"/>
            </a:xfrm>
            <a:custGeom>
              <a:avLst/>
              <a:gdLst/>
              <a:ahLst/>
              <a:cxnLst/>
              <a:rect l="0" t="0" r="r" b="b"/>
              <a:pathLst>
                <a:path w="36" h="633">
                  <a:moveTo>
                    <a:pt x="17" y="633"/>
                  </a:moveTo>
                  <a:cubicBezTo>
                    <a:pt x="15" y="621"/>
                    <a:pt x="14" y="609"/>
                    <a:pt x="13" y="597"/>
                  </a:cubicBezTo>
                  <a:cubicBezTo>
                    <a:pt x="8" y="530"/>
                    <a:pt x="5" y="464"/>
                    <a:pt x="5" y="398"/>
                  </a:cubicBezTo>
                  <a:cubicBezTo>
                    <a:pt x="5" y="331"/>
                    <a:pt x="8" y="265"/>
                    <a:pt x="13" y="198"/>
                  </a:cubicBezTo>
                  <a:cubicBezTo>
                    <a:pt x="15" y="165"/>
                    <a:pt x="18" y="132"/>
                    <a:pt x="22" y="99"/>
                  </a:cubicBezTo>
                  <a:cubicBezTo>
                    <a:pt x="26" y="66"/>
                    <a:pt x="30" y="33"/>
                    <a:pt x="36" y="0"/>
                  </a:cubicBezTo>
                  <a:cubicBezTo>
                    <a:pt x="35" y="0"/>
                    <a:pt x="35" y="0"/>
                    <a:pt x="35" y="0"/>
                  </a:cubicBezTo>
                  <a:cubicBezTo>
                    <a:pt x="29" y="33"/>
                    <a:pt x="24" y="66"/>
                    <a:pt x="20" y="99"/>
                  </a:cubicBezTo>
                  <a:cubicBezTo>
                    <a:pt x="16" y="132"/>
                    <a:pt x="13" y="165"/>
                    <a:pt x="10" y="198"/>
                  </a:cubicBezTo>
                  <a:cubicBezTo>
                    <a:pt x="4" y="264"/>
                    <a:pt x="1" y="331"/>
                    <a:pt x="1" y="398"/>
                  </a:cubicBezTo>
                  <a:cubicBezTo>
                    <a:pt x="0" y="461"/>
                    <a:pt x="2" y="525"/>
                    <a:pt x="7" y="589"/>
                  </a:cubicBezTo>
                  <a:cubicBezTo>
                    <a:pt x="10" y="603"/>
                    <a:pt x="13" y="618"/>
                    <a:pt x="16" y="632"/>
                  </a:cubicBezTo>
                  <a:cubicBezTo>
                    <a:pt x="16" y="632"/>
                    <a:pt x="17" y="633"/>
                    <a:pt x="17" y="633"/>
                  </a:cubicBezTo>
                  <a:close/>
                </a:path>
              </a:pathLst>
            </a:custGeom>
            <a:solidFill>
              <a:schemeClr val="tx2"/>
            </a:solidFill>
            <a:ln>
              <a:noFill/>
            </a:ln>
          </p:spPr>
        </p:sp>
        <p:sp>
          <p:nvSpPr>
            <p:cNvPr id="16" name="Freeform 32"/>
            <p:cNvSpPr/>
            <p:nvPr/>
          </p:nvSpPr>
          <p:spPr bwMode="auto">
            <a:xfrm>
              <a:off x="7526338" y="5640388"/>
              <a:ext cx="111125" cy="233363"/>
            </a:xfrm>
            <a:custGeom>
              <a:avLst/>
              <a:gdLst/>
              <a:ahLst/>
              <a:cxnLst/>
              <a:rect l="0" t="0" r="r" b="b"/>
              <a:pathLst>
                <a:path w="28" h="59">
                  <a:moveTo>
                    <a:pt x="22" y="59"/>
                  </a:moveTo>
                  <a:cubicBezTo>
                    <a:pt x="28" y="59"/>
                    <a:pt x="28" y="59"/>
                    <a:pt x="28" y="59"/>
                  </a:cubicBezTo>
                  <a:cubicBezTo>
                    <a:pt x="18" y="40"/>
                    <a:pt x="9" y="20"/>
                    <a:pt x="0" y="0"/>
                  </a:cubicBezTo>
                  <a:cubicBezTo>
                    <a:pt x="6" y="20"/>
                    <a:pt x="13" y="40"/>
                    <a:pt x="22" y="59"/>
                  </a:cubicBezTo>
                  <a:close/>
                </a:path>
              </a:pathLst>
            </a:custGeom>
            <a:solidFill>
              <a:schemeClr val="tx2"/>
            </a:solidFill>
            <a:ln>
              <a:noFill/>
            </a:ln>
          </p:spPr>
        </p:sp>
        <p:sp>
          <p:nvSpPr>
            <p:cNvPr id="17" name="Freeform 33"/>
            <p:cNvSpPr/>
            <p:nvPr/>
          </p:nvSpPr>
          <p:spPr bwMode="auto">
            <a:xfrm>
              <a:off x="7021513" y="3598863"/>
              <a:ext cx="68263" cy="423863"/>
            </a:xfrm>
            <a:custGeom>
              <a:avLst/>
              <a:gdLst/>
              <a:ahLst/>
              <a:cxnLst/>
              <a:rect l="0" t="0" r="r" b="b"/>
              <a:pathLst>
                <a:path w="17" h="107">
                  <a:moveTo>
                    <a:pt x="4" y="54"/>
                  </a:moveTo>
                  <a:cubicBezTo>
                    <a:pt x="8" y="72"/>
                    <a:pt x="13" y="89"/>
                    <a:pt x="17" y="107"/>
                  </a:cubicBezTo>
                  <a:cubicBezTo>
                    <a:pt x="14" y="86"/>
                    <a:pt x="12" y="65"/>
                    <a:pt x="10" y="44"/>
                  </a:cubicBezTo>
                  <a:cubicBezTo>
                    <a:pt x="10" y="44"/>
                    <a:pt x="9" y="43"/>
                    <a:pt x="9" y="43"/>
                  </a:cubicBezTo>
                  <a:cubicBezTo>
                    <a:pt x="6" y="29"/>
                    <a:pt x="3" y="14"/>
                    <a:pt x="0" y="0"/>
                  </a:cubicBezTo>
                  <a:cubicBezTo>
                    <a:pt x="0" y="2"/>
                    <a:pt x="0" y="5"/>
                    <a:pt x="0" y="8"/>
                  </a:cubicBezTo>
                  <a:cubicBezTo>
                    <a:pt x="1" y="23"/>
                    <a:pt x="3" y="39"/>
                    <a:pt x="4" y="54"/>
                  </a:cubicBezTo>
                  <a:close/>
                </a:path>
              </a:pathLst>
            </a:custGeom>
            <a:solidFill>
              <a:schemeClr val="tx2"/>
            </a:solidFill>
            <a:ln>
              <a:noFill/>
            </a:ln>
          </p:spPr>
        </p:sp>
        <p:sp>
          <p:nvSpPr>
            <p:cNvPr id="18" name="Freeform 34"/>
            <p:cNvSpPr/>
            <p:nvPr/>
          </p:nvSpPr>
          <p:spPr bwMode="auto">
            <a:xfrm>
              <a:off x="7412038" y="2801938"/>
              <a:ext cx="1168400" cy="2251075"/>
            </a:xfrm>
            <a:custGeom>
              <a:avLst/>
              <a:gdLst/>
              <a:ahLst/>
              <a:cxnLst/>
              <a:rect l="0" t="0" r="r" b="b"/>
              <a:pathLst>
                <a:path w="294" h="568">
                  <a:moveTo>
                    <a:pt x="8" y="553"/>
                  </a:moveTo>
                  <a:cubicBezTo>
                    <a:pt x="9" y="501"/>
                    <a:pt x="19" y="448"/>
                    <a:pt x="35" y="397"/>
                  </a:cubicBezTo>
                  <a:cubicBezTo>
                    <a:pt x="51" y="347"/>
                    <a:pt x="73" y="298"/>
                    <a:pt x="99" y="252"/>
                  </a:cubicBezTo>
                  <a:cubicBezTo>
                    <a:pt x="124" y="205"/>
                    <a:pt x="154" y="161"/>
                    <a:pt x="187" y="119"/>
                  </a:cubicBezTo>
                  <a:cubicBezTo>
                    <a:pt x="203" y="98"/>
                    <a:pt x="220" y="77"/>
                    <a:pt x="238" y="58"/>
                  </a:cubicBezTo>
                  <a:cubicBezTo>
                    <a:pt x="247" y="48"/>
                    <a:pt x="256" y="38"/>
                    <a:pt x="265" y="28"/>
                  </a:cubicBezTo>
                  <a:cubicBezTo>
                    <a:pt x="274" y="19"/>
                    <a:pt x="284" y="9"/>
                    <a:pt x="294" y="0"/>
                  </a:cubicBezTo>
                  <a:cubicBezTo>
                    <a:pt x="293" y="0"/>
                    <a:pt x="293" y="0"/>
                    <a:pt x="293" y="0"/>
                  </a:cubicBezTo>
                  <a:cubicBezTo>
                    <a:pt x="283" y="9"/>
                    <a:pt x="273" y="18"/>
                    <a:pt x="264" y="27"/>
                  </a:cubicBezTo>
                  <a:cubicBezTo>
                    <a:pt x="255" y="37"/>
                    <a:pt x="246" y="47"/>
                    <a:pt x="237" y="56"/>
                  </a:cubicBezTo>
                  <a:cubicBezTo>
                    <a:pt x="218" y="76"/>
                    <a:pt x="201" y="96"/>
                    <a:pt x="185" y="117"/>
                  </a:cubicBezTo>
                  <a:cubicBezTo>
                    <a:pt x="151" y="159"/>
                    <a:pt x="121" y="203"/>
                    <a:pt x="95" y="249"/>
                  </a:cubicBezTo>
                  <a:cubicBezTo>
                    <a:pt x="68" y="296"/>
                    <a:pt x="46" y="345"/>
                    <a:pt x="30" y="396"/>
                  </a:cubicBezTo>
                  <a:cubicBezTo>
                    <a:pt x="13" y="445"/>
                    <a:pt x="3" y="497"/>
                    <a:pt x="0" y="549"/>
                  </a:cubicBezTo>
                  <a:cubicBezTo>
                    <a:pt x="3" y="555"/>
                    <a:pt x="5" y="561"/>
                    <a:pt x="7" y="568"/>
                  </a:cubicBezTo>
                  <a:cubicBezTo>
                    <a:pt x="7" y="563"/>
                    <a:pt x="7" y="558"/>
                    <a:pt x="8" y="553"/>
                  </a:cubicBezTo>
                  <a:close/>
                </a:path>
              </a:pathLst>
            </a:custGeom>
            <a:solidFill>
              <a:schemeClr val="tx2"/>
            </a:solidFill>
            <a:ln>
              <a:noFill/>
            </a:ln>
          </p:spPr>
        </p:sp>
        <p:sp>
          <p:nvSpPr>
            <p:cNvPr id="19" name="Freeform 35"/>
            <p:cNvSpPr/>
            <p:nvPr/>
          </p:nvSpPr>
          <p:spPr bwMode="auto">
            <a:xfrm>
              <a:off x="7494588" y="5664200"/>
              <a:ext cx="100013" cy="209550"/>
            </a:xfrm>
            <a:custGeom>
              <a:avLst/>
              <a:gdLst/>
              <a:ahLst/>
              <a:cxnLst/>
              <a:rect l="0" t="0" r="r" b="b"/>
              <a:pathLst>
                <a:path w="25" h="53">
                  <a:moveTo>
                    <a:pt x="0" y="0"/>
                  </a:moveTo>
                  <a:cubicBezTo>
                    <a:pt x="5" y="18"/>
                    <a:pt x="12" y="36"/>
                    <a:pt x="19" y="53"/>
                  </a:cubicBezTo>
                  <a:cubicBezTo>
                    <a:pt x="25" y="53"/>
                    <a:pt x="25" y="53"/>
                    <a:pt x="25" y="53"/>
                  </a:cubicBezTo>
                  <a:cubicBezTo>
                    <a:pt x="16" y="36"/>
                    <a:pt x="8" y="18"/>
                    <a:pt x="0" y="0"/>
                  </a:cubicBezTo>
                  <a:close/>
                </a:path>
              </a:pathLst>
            </a:custGeom>
            <a:solidFill>
              <a:schemeClr val="tx2"/>
            </a:solidFill>
            <a:ln>
              <a:noFill/>
            </a:ln>
          </p:spPr>
        </p:sp>
        <p:sp>
          <p:nvSpPr>
            <p:cNvPr id="20" name="Freeform 36"/>
            <p:cNvSpPr/>
            <p:nvPr/>
          </p:nvSpPr>
          <p:spPr bwMode="auto">
            <a:xfrm>
              <a:off x="7412038" y="5081588"/>
              <a:ext cx="114300" cy="558800"/>
            </a:xfrm>
            <a:custGeom>
              <a:avLst/>
              <a:gdLst/>
              <a:ahLst/>
              <a:cxnLst/>
              <a:rect l="0" t="0" r="r" b="b"/>
              <a:pathLst>
                <a:path w="29" h="141">
                  <a:moveTo>
                    <a:pt x="0" y="0"/>
                  </a:moveTo>
                  <a:cubicBezTo>
                    <a:pt x="0" y="30"/>
                    <a:pt x="2" y="60"/>
                    <a:pt x="7" y="89"/>
                  </a:cubicBezTo>
                  <a:cubicBezTo>
                    <a:pt x="11" y="98"/>
                    <a:pt x="14" y="108"/>
                    <a:pt x="18" y="117"/>
                  </a:cubicBezTo>
                  <a:cubicBezTo>
                    <a:pt x="22" y="125"/>
                    <a:pt x="25" y="133"/>
                    <a:pt x="29" y="141"/>
                  </a:cubicBezTo>
                  <a:cubicBezTo>
                    <a:pt x="28" y="139"/>
                    <a:pt x="28" y="137"/>
                    <a:pt x="27" y="135"/>
                  </a:cubicBezTo>
                  <a:cubicBezTo>
                    <a:pt x="16" y="98"/>
                    <a:pt x="10" y="60"/>
                    <a:pt x="8" y="22"/>
                  </a:cubicBezTo>
                  <a:cubicBezTo>
                    <a:pt x="7" y="18"/>
                    <a:pt x="5" y="15"/>
                    <a:pt x="4" y="11"/>
                  </a:cubicBezTo>
                  <a:cubicBezTo>
                    <a:pt x="2" y="7"/>
                    <a:pt x="1" y="3"/>
                    <a:pt x="0" y="0"/>
                  </a:cubicBezTo>
                  <a:close/>
                </a:path>
              </a:pathLst>
            </a:custGeom>
            <a:solidFill>
              <a:schemeClr val="tx2"/>
            </a:solidFill>
            <a:ln>
              <a:noFill/>
            </a:ln>
          </p:spPr>
        </p:sp>
        <p:sp>
          <p:nvSpPr>
            <p:cNvPr id="21" name="Freeform 37"/>
            <p:cNvSpPr/>
            <p:nvPr/>
          </p:nvSpPr>
          <p:spPr bwMode="auto">
            <a:xfrm>
              <a:off x="7412038" y="4978400"/>
              <a:ext cx="31750" cy="188913"/>
            </a:xfrm>
            <a:custGeom>
              <a:avLst/>
              <a:gdLst/>
              <a:ahLst/>
              <a:cxnLst/>
              <a:rect l="0" t="0" r="r" b="b"/>
              <a:pathLst>
                <a:path w="8" h="48">
                  <a:moveTo>
                    <a:pt x="0" y="26"/>
                  </a:moveTo>
                  <a:cubicBezTo>
                    <a:pt x="1" y="29"/>
                    <a:pt x="2" y="33"/>
                    <a:pt x="4" y="37"/>
                  </a:cubicBezTo>
                  <a:cubicBezTo>
                    <a:pt x="5" y="41"/>
                    <a:pt x="7" y="44"/>
                    <a:pt x="8" y="48"/>
                  </a:cubicBezTo>
                  <a:cubicBezTo>
                    <a:pt x="7" y="38"/>
                    <a:pt x="7" y="28"/>
                    <a:pt x="7" y="19"/>
                  </a:cubicBezTo>
                  <a:cubicBezTo>
                    <a:pt x="5" y="12"/>
                    <a:pt x="3" y="6"/>
                    <a:pt x="0" y="0"/>
                  </a:cubicBezTo>
                  <a:cubicBezTo>
                    <a:pt x="0" y="1"/>
                    <a:pt x="0" y="3"/>
                    <a:pt x="0" y="4"/>
                  </a:cubicBezTo>
                  <a:cubicBezTo>
                    <a:pt x="0" y="11"/>
                    <a:pt x="0" y="19"/>
                    <a:pt x="0" y="26"/>
                  </a:cubicBezTo>
                  <a:close/>
                </a:path>
              </a:pathLst>
            </a:custGeom>
            <a:solidFill>
              <a:schemeClr val="tx2"/>
            </a:solidFill>
            <a:ln>
              <a:noFill/>
            </a:ln>
          </p:spPr>
        </p:sp>
        <p:sp>
          <p:nvSpPr>
            <p:cNvPr id="22" name="Freeform 38"/>
            <p:cNvSpPr/>
            <p:nvPr/>
          </p:nvSpPr>
          <p:spPr bwMode="auto">
            <a:xfrm>
              <a:off x="7439026" y="5434013"/>
              <a:ext cx="174625" cy="439738"/>
            </a:xfrm>
            <a:custGeom>
              <a:avLst/>
              <a:gdLst/>
              <a:ahLst/>
              <a:cxnLst/>
              <a:rect l="0" t="0" r="r" b="b"/>
              <a:pathLst>
                <a:path w="44" h="111">
                  <a:moveTo>
                    <a:pt x="11" y="28"/>
                  </a:moveTo>
                  <a:cubicBezTo>
                    <a:pt x="7" y="19"/>
                    <a:pt x="4" y="9"/>
                    <a:pt x="0" y="0"/>
                  </a:cubicBezTo>
                  <a:cubicBezTo>
                    <a:pt x="3" y="16"/>
                    <a:pt x="7" y="33"/>
                    <a:pt x="11" y="49"/>
                  </a:cubicBezTo>
                  <a:cubicBezTo>
                    <a:pt x="12" y="52"/>
                    <a:pt x="13" y="55"/>
                    <a:pt x="14" y="58"/>
                  </a:cubicBezTo>
                  <a:cubicBezTo>
                    <a:pt x="22" y="76"/>
                    <a:pt x="30" y="94"/>
                    <a:pt x="39" y="111"/>
                  </a:cubicBezTo>
                  <a:cubicBezTo>
                    <a:pt x="44" y="111"/>
                    <a:pt x="44" y="111"/>
                    <a:pt x="44" y="111"/>
                  </a:cubicBezTo>
                  <a:cubicBezTo>
                    <a:pt x="35" y="92"/>
                    <a:pt x="28" y="72"/>
                    <a:pt x="22" y="52"/>
                  </a:cubicBezTo>
                  <a:cubicBezTo>
                    <a:pt x="18" y="44"/>
                    <a:pt x="15" y="36"/>
                    <a:pt x="11" y="28"/>
                  </a:cubicBezTo>
                  <a:close/>
                </a:path>
              </a:pathLst>
            </a:custGeom>
            <a:solidFill>
              <a:schemeClr val="tx2"/>
            </a:solidFill>
            <a:ln>
              <a:noFill/>
            </a:ln>
          </p:spPr>
        </p:sp>
      </p:grpSp>
      <p:sp>
        <p:nvSpPr>
          <p:cNvPr id="7" name="Rectangle 6"/>
          <p:cNvSpPr/>
          <p:nvPr/>
        </p:nvSpPr>
        <p:spPr>
          <a:xfrm>
            <a:off x="0" y="0"/>
            <a:ext cx="137160" cy="5143500"/>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1944694" y="468082"/>
            <a:ext cx="6683765" cy="960668"/>
          </a:xfrm>
          <a:prstGeom prst="rect">
            <a:avLst/>
          </a:prstGeom>
        </p:spPr>
        <p:txBody>
          <a:bodyPr vert="horz" lIns="91440" tIns="45720" rIns="91440" bIns="45720" rtlCol="0" anchor="t">
            <a:normAutofit/>
          </a:bodyPr>
          <a:lstStyle/>
          <a:p>
            <a:r>
              <a:rPr lang="ru-RU" smtClean="0"/>
              <a:t>Образец заголовка</a:t>
            </a:r>
            <a:endParaRPr lang="en-US" dirty="0"/>
          </a:p>
        </p:txBody>
      </p:sp>
      <p:sp>
        <p:nvSpPr>
          <p:cNvPr id="3" name="Text Placeholder 2"/>
          <p:cNvSpPr>
            <a:spLocks noGrp="1"/>
          </p:cNvSpPr>
          <p:nvPr>
            <p:ph type="body" idx="1"/>
          </p:nvPr>
        </p:nvSpPr>
        <p:spPr>
          <a:xfrm>
            <a:off x="1941909" y="1600200"/>
            <a:ext cx="6686550" cy="2914650"/>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2"/>
          </p:nvPr>
        </p:nvSpPr>
        <p:spPr>
          <a:xfrm>
            <a:off x="7771210" y="4597828"/>
            <a:ext cx="859712" cy="277797"/>
          </a:xfrm>
          <a:prstGeom prst="rect">
            <a:avLst/>
          </a:prstGeom>
        </p:spPr>
        <p:txBody>
          <a:bodyPr vert="horz" lIns="91440" tIns="45720" rIns="91440" bIns="45720" rtlCol="0" anchor="ctr"/>
          <a:lstStyle>
            <a:lvl1pPr algn="r">
              <a:defRPr sz="675">
                <a:solidFill>
                  <a:schemeClr val="tx1">
                    <a:tint val="75000"/>
                  </a:schemeClr>
                </a:solidFill>
              </a:defRPr>
            </a:lvl1pPr>
          </a:lstStyle>
          <a:p>
            <a:fld id="{B61BEF0D-F0BB-DE4B-95CE-6DB70DBA9567}" type="datetimeFigureOut">
              <a:rPr lang="en-US" smtClean="0"/>
              <a:pPr/>
              <a:t>12/30/2019</a:t>
            </a:fld>
            <a:endParaRPr lang="en-US" dirty="0"/>
          </a:p>
        </p:txBody>
      </p:sp>
      <p:sp>
        <p:nvSpPr>
          <p:cNvPr id="5" name="Footer Placeholder 4"/>
          <p:cNvSpPr>
            <a:spLocks noGrp="1"/>
          </p:cNvSpPr>
          <p:nvPr>
            <p:ph type="ftr" sz="quarter" idx="3"/>
          </p:nvPr>
        </p:nvSpPr>
        <p:spPr>
          <a:xfrm>
            <a:off x="1941910" y="4601856"/>
            <a:ext cx="5714999" cy="273844"/>
          </a:xfrm>
          <a:prstGeom prst="rect">
            <a:avLst/>
          </a:prstGeom>
        </p:spPr>
        <p:txBody>
          <a:bodyPr vert="horz" lIns="91440" tIns="45720" rIns="91440" bIns="45720" rtlCol="0" anchor="ctr"/>
          <a:lstStyle>
            <a:lvl1pPr algn="l">
              <a:defRPr sz="675">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bwMode="gray">
          <a:xfrm>
            <a:off x="398860" y="590837"/>
            <a:ext cx="584825" cy="273844"/>
          </a:xfrm>
          <a:prstGeom prst="rect">
            <a:avLst/>
          </a:prstGeom>
        </p:spPr>
        <p:txBody>
          <a:bodyPr vert="horz" lIns="91440" tIns="45720" rIns="91440" bIns="45720" rtlCol="0" anchor="ctr"/>
          <a:lstStyle>
            <a:lvl1pPr algn="r">
              <a:defRPr sz="1500">
                <a:solidFill>
                  <a:srgbClr val="FEFFFF"/>
                </a:solidFill>
              </a:defRPr>
            </a:lvl1pPr>
          </a:lstStyle>
          <a:p>
            <a:pPr lvl="0" algn="r">
              <a:spcBef>
                <a:spcPts val="0"/>
              </a:spcBef>
              <a:buNone/>
            </a:pPr>
            <a:fld id="{00000000-1234-1234-1234-123412341234}" type="slidenum">
              <a:rPr lang="ru" sz="1000" smtClean="0">
                <a:solidFill>
                  <a:schemeClr val="dk2"/>
                </a:solidFill>
              </a:rPr>
              <a:t>‹#›</a:t>
            </a:fld>
            <a:endParaRPr lang="ru" sz="1000">
              <a:solidFill>
                <a:schemeClr val="dk2"/>
              </a:solidFill>
            </a:endParaRPr>
          </a:p>
        </p:txBody>
      </p:sp>
    </p:spTree>
    <p:extLst>
      <p:ext uri="{BB962C8B-B14F-4D97-AF65-F5344CB8AC3E}">
        <p14:creationId xmlns:p14="http://schemas.microsoft.com/office/powerpoint/2010/main" val="965123238"/>
      </p:ext>
    </p:extLst>
  </p:cSld>
  <p:clrMap bg1="lt1" tx1="dk1" bg2="lt2" tx2="dk2" accent1="accent1" accent2="accent2" accent3="accent3" accent4="accent4" accent5="accent5" accent6="accent6" hlink="hlink" folHlink="folHlink"/>
  <p:sldLayoutIdLst>
    <p:sldLayoutId id="2147483843" r:id="rId1"/>
    <p:sldLayoutId id="2147483844" r:id="rId2"/>
    <p:sldLayoutId id="2147483845" r:id="rId3"/>
    <p:sldLayoutId id="2147483846" r:id="rId4"/>
    <p:sldLayoutId id="2147483847" r:id="rId5"/>
    <p:sldLayoutId id="2147483848" r:id="rId6"/>
    <p:sldLayoutId id="2147483849" r:id="rId7"/>
    <p:sldLayoutId id="2147483850" r:id="rId8"/>
    <p:sldLayoutId id="2147483851" r:id="rId9"/>
    <p:sldLayoutId id="2147483852" r:id="rId10"/>
    <p:sldLayoutId id="2147483853" r:id="rId11"/>
    <p:sldLayoutId id="2147483854" r:id="rId12"/>
    <p:sldLayoutId id="2147483855" r:id="rId13"/>
    <p:sldLayoutId id="2147483856" r:id="rId14"/>
    <p:sldLayoutId id="2147483857" r:id="rId15"/>
    <p:sldLayoutId id="2147483858" r:id="rId16"/>
    <p:sldLayoutId id="2147483859" r:id="rId17"/>
  </p:sldLayoutIdLst>
  <p:hf sldNum="0" hdr="0" ftr="0" dt="0"/>
  <p:txStyles>
    <p:titleStyle>
      <a:lvl1pPr algn="l" defTabSz="342900" rtl="0" eaLnBrk="1" latinLnBrk="0" hangingPunct="1">
        <a:spcBef>
          <a:spcPct val="0"/>
        </a:spcBef>
        <a:buNone/>
        <a:defRPr sz="2700" kern="1200">
          <a:solidFill>
            <a:schemeClr val="tx1">
              <a:lumMod val="85000"/>
              <a:lumOff val="1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57175" indent="-257175" algn="l" defTabSz="342900" rtl="0" eaLnBrk="1" latinLnBrk="0" hangingPunct="1">
        <a:spcBef>
          <a:spcPts val="750"/>
        </a:spcBef>
        <a:spcAft>
          <a:spcPts val="0"/>
        </a:spcAft>
        <a:buClr>
          <a:schemeClr val="accent1"/>
        </a:buClr>
        <a:buFont typeface="Wingdings 3" charset="2"/>
        <a:buChar char=""/>
        <a:defRPr sz="1350" kern="1200">
          <a:solidFill>
            <a:schemeClr val="tx1">
              <a:lumMod val="75000"/>
              <a:lumOff val="25000"/>
            </a:schemeClr>
          </a:solidFill>
          <a:latin typeface="+mn-lt"/>
          <a:ea typeface="+mn-ea"/>
          <a:cs typeface="+mn-cs"/>
        </a:defRPr>
      </a:lvl1pPr>
      <a:lvl2pPr marL="557213" indent="-214313" algn="l" defTabSz="342900" rtl="0" eaLnBrk="1" latinLnBrk="0" hangingPunct="1">
        <a:spcBef>
          <a:spcPts val="75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2pPr>
      <a:lvl3pPr marL="857250" indent="-171450" algn="l" defTabSz="342900" rtl="0" eaLnBrk="1" latinLnBrk="0" hangingPunct="1">
        <a:spcBef>
          <a:spcPts val="750"/>
        </a:spcBef>
        <a:spcAft>
          <a:spcPts val="0"/>
        </a:spcAft>
        <a:buClr>
          <a:schemeClr val="accent1"/>
        </a:buClr>
        <a:buFont typeface="Wingdings 3" charset="2"/>
        <a:buChar char=""/>
        <a:defRPr sz="1050" kern="1200">
          <a:solidFill>
            <a:schemeClr val="tx1">
              <a:lumMod val="75000"/>
              <a:lumOff val="25000"/>
            </a:schemeClr>
          </a:solidFill>
          <a:latin typeface="+mn-lt"/>
          <a:ea typeface="+mn-ea"/>
          <a:cs typeface="+mn-cs"/>
        </a:defRPr>
      </a:lvl3pPr>
      <a:lvl4pPr marL="1200150" indent="-171450" algn="l" defTabSz="342900" rtl="0" eaLnBrk="1" latinLnBrk="0" hangingPunct="1">
        <a:spcBef>
          <a:spcPts val="750"/>
        </a:spcBef>
        <a:spcAft>
          <a:spcPts val="0"/>
        </a:spcAft>
        <a:buClr>
          <a:schemeClr val="accent1"/>
        </a:buClr>
        <a:buFont typeface="Wingdings 3" charset="2"/>
        <a:buChar char=""/>
        <a:defRPr sz="900" kern="1200">
          <a:solidFill>
            <a:schemeClr val="tx1">
              <a:lumMod val="75000"/>
              <a:lumOff val="25000"/>
            </a:schemeClr>
          </a:solidFill>
          <a:latin typeface="+mn-lt"/>
          <a:ea typeface="+mn-ea"/>
          <a:cs typeface="+mn-cs"/>
        </a:defRPr>
      </a:lvl4pPr>
      <a:lvl5pPr marL="1543050" indent="-171450" algn="l" defTabSz="342900" rtl="0" eaLnBrk="1" latinLnBrk="0" hangingPunct="1">
        <a:spcBef>
          <a:spcPts val="750"/>
        </a:spcBef>
        <a:spcAft>
          <a:spcPts val="0"/>
        </a:spcAft>
        <a:buClr>
          <a:schemeClr val="accent1"/>
        </a:buClr>
        <a:buFont typeface="Wingdings 3" charset="2"/>
        <a:buChar char=""/>
        <a:defRPr sz="900" kern="1200">
          <a:solidFill>
            <a:schemeClr val="tx1">
              <a:lumMod val="75000"/>
              <a:lumOff val="25000"/>
            </a:schemeClr>
          </a:solidFill>
          <a:latin typeface="+mn-lt"/>
          <a:ea typeface="+mn-ea"/>
          <a:cs typeface="+mn-cs"/>
        </a:defRPr>
      </a:lvl5pPr>
      <a:lvl6pPr marL="1885950" indent="-171450" algn="l" defTabSz="342900" rtl="0" eaLnBrk="1" latinLnBrk="0" hangingPunct="1">
        <a:spcBef>
          <a:spcPts val="750"/>
        </a:spcBef>
        <a:spcAft>
          <a:spcPts val="0"/>
        </a:spcAft>
        <a:buClr>
          <a:schemeClr val="accent1"/>
        </a:buClr>
        <a:buFont typeface="Wingdings 3" charset="2"/>
        <a:buChar char=""/>
        <a:defRPr sz="900" kern="1200">
          <a:solidFill>
            <a:schemeClr val="tx1">
              <a:lumMod val="75000"/>
              <a:lumOff val="25000"/>
            </a:schemeClr>
          </a:solidFill>
          <a:latin typeface="+mn-lt"/>
          <a:ea typeface="+mn-ea"/>
          <a:cs typeface="+mn-cs"/>
        </a:defRPr>
      </a:lvl6pPr>
      <a:lvl7pPr marL="2228850" indent="-171450" algn="l" defTabSz="342900" rtl="0" eaLnBrk="1" latinLnBrk="0" hangingPunct="1">
        <a:spcBef>
          <a:spcPts val="750"/>
        </a:spcBef>
        <a:spcAft>
          <a:spcPts val="0"/>
        </a:spcAft>
        <a:buClr>
          <a:schemeClr val="accent1"/>
        </a:buClr>
        <a:buFont typeface="Wingdings 3" charset="2"/>
        <a:buChar char=""/>
        <a:defRPr sz="900" kern="1200">
          <a:solidFill>
            <a:schemeClr val="tx1">
              <a:lumMod val="75000"/>
              <a:lumOff val="25000"/>
            </a:schemeClr>
          </a:solidFill>
          <a:latin typeface="+mn-lt"/>
          <a:ea typeface="+mn-ea"/>
          <a:cs typeface="+mn-cs"/>
        </a:defRPr>
      </a:lvl7pPr>
      <a:lvl8pPr marL="2571750" indent="-171450" algn="l" defTabSz="342900" rtl="0" eaLnBrk="1" latinLnBrk="0" hangingPunct="1">
        <a:spcBef>
          <a:spcPts val="750"/>
        </a:spcBef>
        <a:spcAft>
          <a:spcPts val="0"/>
        </a:spcAft>
        <a:buClr>
          <a:schemeClr val="accent1"/>
        </a:buClr>
        <a:buFont typeface="Wingdings 3" charset="2"/>
        <a:buChar char=""/>
        <a:defRPr sz="900" kern="1200">
          <a:solidFill>
            <a:schemeClr val="tx1">
              <a:lumMod val="75000"/>
              <a:lumOff val="25000"/>
            </a:schemeClr>
          </a:solidFill>
          <a:latin typeface="+mn-lt"/>
          <a:ea typeface="+mn-ea"/>
          <a:cs typeface="+mn-cs"/>
        </a:defRPr>
      </a:lvl8pPr>
      <a:lvl9pPr marL="2914650" indent="-171450" algn="l" defTabSz="342900" rtl="0" eaLnBrk="1" latinLnBrk="0" hangingPunct="1">
        <a:spcBef>
          <a:spcPts val="750"/>
        </a:spcBef>
        <a:spcAft>
          <a:spcPts val="0"/>
        </a:spcAft>
        <a:buClr>
          <a:schemeClr val="accent1"/>
        </a:buClr>
        <a:buFont typeface="Wingdings 3" charset="2"/>
        <a:buChar char=""/>
        <a:defRPr sz="900" kern="1200">
          <a:solidFill>
            <a:schemeClr val="tx1">
              <a:lumMod val="75000"/>
              <a:lumOff val="25000"/>
            </a:schemeClr>
          </a:solidFill>
          <a:latin typeface="+mn-lt"/>
          <a:ea typeface="+mn-ea"/>
          <a:cs typeface="+mn-cs"/>
        </a:defRPr>
      </a:lvl9pPr>
    </p:bodyStyle>
    <p:otherStyle>
      <a:defPPr>
        <a:defRPr lang="en-US"/>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7.xml"/></Relationships>
</file>

<file path=ppt/slides/_rels/slide5.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4.xml"/><Relationship Id="rId1" Type="http://schemas.openxmlformats.org/officeDocument/2006/relationships/slideLayout" Target="../slideLayouts/slideLayout17.xml"/></Relationships>
</file>

<file path=ppt/slides/_rels/slide6.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5.xml"/><Relationship Id="rId1" Type="http://schemas.openxmlformats.org/officeDocument/2006/relationships/slideLayout" Target="../slideLayouts/slideLayout17.xml"/></Relationships>
</file>

<file path=ppt/slides/_rels/slide7.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6.xml"/><Relationship Id="rId1" Type="http://schemas.openxmlformats.org/officeDocument/2006/relationships/slideLayout" Target="../slideLayouts/slideLayout17.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7.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7.xml"/></Relationships>
</file>

<file path=ppt/slides/_rels/slide10.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9.xml"/><Relationship Id="rId1" Type="http://schemas.openxmlformats.org/officeDocument/2006/relationships/slideLayout" Target="../slideLayouts/slideLayout17.xml"/></Relationships>
</file>

<file path=ppt/slides/_rels/slide11.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1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5763970" y="2762936"/>
            <a:ext cx="3084001" cy="491180"/>
          </a:xfrm>
        </p:spPr>
        <p:txBody>
          <a:bodyPr>
            <a:normAutofit/>
          </a:bodyPr>
          <a:lstStyle/>
          <a:p>
            <a:r>
              <a:rPr lang="ru-RU" sz="2400" dirty="0" smtClean="0">
                <a:solidFill>
                  <a:srgbClr val="002060"/>
                </a:solidFill>
                <a:latin typeface="+mn-lt"/>
              </a:rPr>
              <a:t>Классный час.</a:t>
            </a:r>
            <a:endParaRPr lang="ru-RU" sz="2400" dirty="0">
              <a:solidFill>
                <a:srgbClr val="002060"/>
              </a:solidFill>
              <a:latin typeface="+mn-lt"/>
            </a:endParaRPr>
          </a:p>
        </p:txBody>
      </p:sp>
      <p:sp>
        <p:nvSpPr>
          <p:cNvPr id="3" name="Подзаголовок 2"/>
          <p:cNvSpPr>
            <a:spLocks noGrp="1"/>
          </p:cNvSpPr>
          <p:nvPr>
            <p:ph type="subTitle" idx="1"/>
          </p:nvPr>
        </p:nvSpPr>
        <p:spPr>
          <a:xfrm>
            <a:off x="6724419" y="4188249"/>
            <a:ext cx="2373532" cy="844712"/>
          </a:xfrm>
        </p:spPr>
        <p:txBody>
          <a:bodyPr/>
          <a:lstStyle/>
          <a:p>
            <a:pPr lvl="0" eaLnBrk="0" fontAlgn="base" hangingPunct="0">
              <a:spcBef>
                <a:spcPct val="20000"/>
              </a:spcBef>
              <a:spcAft>
                <a:spcPct val="0"/>
              </a:spcAft>
              <a:buClr>
                <a:srgbClr val="000066"/>
              </a:buClr>
              <a:buSzPct val="75000"/>
            </a:pPr>
            <a:r>
              <a:rPr lang="ru-RU" altLang="ru-RU" sz="1400" dirty="0">
                <a:solidFill>
                  <a:srgbClr val="000066"/>
                </a:solidFill>
                <a:latin typeface="Times New Roman" panose="02020603050405020304" pitchFamily="18" charset="0"/>
                <a:cs typeface="Times New Roman" panose="02020603050405020304" pitchFamily="18" charset="0"/>
              </a:rPr>
              <a:t>Ценева Елена Петровна, </a:t>
            </a:r>
          </a:p>
          <a:p>
            <a:pPr lvl="0" eaLnBrk="0" fontAlgn="base" hangingPunct="0">
              <a:spcBef>
                <a:spcPct val="20000"/>
              </a:spcBef>
              <a:spcAft>
                <a:spcPct val="0"/>
              </a:spcAft>
              <a:buClr>
                <a:srgbClr val="000066"/>
              </a:buClr>
              <a:buSzPct val="75000"/>
            </a:pPr>
            <a:r>
              <a:rPr lang="ru-RU" altLang="ru-RU" sz="1400" dirty="0">
                <a:solidFill>
                  <a:srgbClr val="000066"/>
                </a:solidFill>
                <a:latin typeface="Times New Roman" panose="02020603050405020304" pitchFamily="18" charset="0"/>
                <a:cs typeface="Times New Roman" panose="02020603050405020304" pitchFamily="18" charset="0"/>
              </a:rPr>
              <a:t>учитель начальных классов.</a:t>
            </a:r>
          </a:p>
          <a:p>
            <a:endParaRPr lang="ru-RU" dirty="0"/>
          </a:p>
        </p:txBody>
      </p:sp>
      <p:sp>
        <p:nvSpPr>
          <p:cNvPr id="4" name="Прямоугольник 3"/>
          <p:cNvSpPr/>
          <p:nvPr/>
        </p:nvSpPr>
        <p:spPr>
          <a:xfrm>
            <a:off x="231521" y="1048256"/>
            <a:ext cx="8866430" cy="1569660"/>
          </a:xfrm>
          <a:prstGeom prst="rect">
            <a:avLst/>
          </a:prstGeom>
        </p:spPr>
        <p:txBody>
          <a:bodyPr wrap="square">
            <a:spAutoFit/>
          </a:bodyPr>
          <a:lstStyle/>
          <a:p>
            <a:pPr algn="ctr"/>
            <a:r>
              <a:rPr lang="ru" sz="4800" kern="1200" dirty="0">
                <a:solidFill>
                  <a:srgbClr val="002060"/>
                </a:solidFill>
                <a:latin typeface="Century Gothic" panose="020B0502020202020204"/>
                <a:ea typeface="+mj-ea"/>
                <a:cs typeface="+mj-cs"/>
              </a:rPr>
              <a:t>Герои Великой Отечественной войны.</a:t>
            </a:r>
            <a:endParaRPr lang="ru-RU" dirty="0"/>
          </a:p>
        </p:txBody>
      </p:sp>
    </p:spTree>
    <p:extLst>
      <p:ext uri="{BB962C8B-B14F-4D97-AF65-F5344CB8AC3E}">
        <p14:creationId xmlns:p14="http://schemas.microsoft.com/office/powerpoint/2010/main" val="101030036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53"/>
        <p:cNvGrpSpPr/>
        <p:nvPr/>
      </p:nvGrpSpPr>
      <p:grpSpPr>
        <a:xfrm>
          <a:off x="0" y="0"/>
          <a:ext cx="0" cy="0"/>
          <a:chOff x="0" y="0"/>
          <a:chExt cx="0" cy="0"/>
        </a:xfrm>
      </p:grpSpPr>
      <p:sp>
        <p:nvSpPr>
          <p:cNvPr id="2" name="TextBox 1"/>
          <p:cNvSpPr txBox="1"/>
          <p:nvPr/>
        </p:nvSpPr>
        <p:spPr>
          <a:xfrm>
            <a:off x="1017431" y="431768"/>
            <a:ext cx="7374405" cy="954107"/>
          </a:xfrm>
          <a:prstGeom prst="rect">
            <a:avLst/>
          </a:prstGeom>
          <a:noFill/>
        </p:spPr>
        <p:txBody>
          <a:bodyPr wrap="square" rtlCol="0">
            <a:spAutoFit/>
          </a:bodyPr>
          <a:lstStyle/>
          <a:p>
            <a:pPr lvl="0" defTabSz="342900">
              <a:spcAft>
                <a:spcPts val="450"/>
              </a:spcAft>
              <a:buClr>
                <a:prstClr val="white"/>
              </a:buClr>
              <a:buSzPct val="80000"/>
            </a:pPr>
            <a:r>
              <a:rPr lang="ru" sz="2800" kern="1200" dirty="0">
                <a:solidFill>
                  <a:srgbClr val="002060"/>
                </a:solidFill>
                <a:latin typeface="Century Gothic" panose="020B0502020202020204"/>
                <a:ea typeface="+mn-ea"/>
                <a:cs typeface="+mn-cs"/>
              </a:rPr>
              <a:t>Героизм народа во время блокады Ленинграда. </a:t>
            </a:r>
            <a:r>
              <a:rPr lang="ru" sz="2800" kern="1200" dirty="0" smtClean="0">
                <a:solidFill>
                  <a:srgbClr val="002060"/>
                </a:solidFill>
                <a:latin typeface="Century Gothic" panose="020B0502020202020204"/>
                <a:ea typeface="+mn-ea"/>
                <a:cs typeface="+mn-cs"/>
              </a:rPr>
              <a:t>   Дорога жизни.</a:t>
            </a:r>
            <a:endParaRPr lang="ru" sz="2800" kern="1200" dirty="0">
              <a:solidFill>
                <a:srgbClr val="002060"/>
              </a:solidFill>
              <a:latin typeface="Century Gothic" panose="020B0502020202020204"/>
              <a:ea typeface="+mn-ea"/>
              <a:cs typeface="+mn-cs"/>
            </a:endParaRPr>
          </a:p>
        </p:txBody>
      </p:sp>
      <p:pic>
        <p:nvPicPr>
          <p:cNvPr id="5" name="Picture 2"/>
          <p:cNvPicPr>
            <a:picLocks noChangeAspect="1" noChangeArrowheads="1"/>
          </p:cNvPicPr>
          <p:nvPr/>
        </p:nvPicPr>
        <p:blipFill rotWithShape="1">
          <a:blip r:embed="rId3" cstate="print"/>
          <a:srcRect l="29460" t="36644" r="7026" b="8401"/>
          <a:stretch/>
        </p:blipFill>
        <p:spPr bwMode="auto">
          <a:xfrm>
            <a:off x="2079621" y="1567264"/>
            <a:ext cx="5250023" cy="3406930"/>
          </a:xfrm>
          <a:prstGeom prst="rect">
            <a:avLst/>
          </a:prstGeom>
          <a:ln w="127000" cap="sq">
            <a:solidFill>
              <a:srgbClr val="000000"/>
            </a:solidFill>
            <a:miter lim="800000"/>
          </a:ln>
          <a:effectLst>
            <a:outerShdw blurRad="57150" dist="50800" dir="2700000" algn="tl" rotWithShape="0">
              <a:srgbClr val="000000">
                <a:alpha val="40000"/>
              </a:srgbClr>
            </a:outerShdw>
          </a:effectLst>
        </p:spPr>
      </p:pic>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59"/>
        <p:cNvGrpSpPr/>
        <p:nvPr/>
      </p:nvGrpSpPr>
      <p:grpSpPr>
        <a:xfrm>
          <a:off x="0" y="0"/>
          <a:ext cx="0" cy="0"/>
          <a:chOff x="0" y="0"/>
          <a:chExt cx="0" cy="0"/>
        </a:xfrm>
      </p:grpSpPr>
      <p:sp>
        <p:nvSpPr>
          <p:cNvPr id="60" name="Shape 60"/>
          <p:cNvSpPr txBox="1">
            <a:spLocks noGrp="1"/>
          </p:cNvSpPr>
          <p:nvPr>
            <p:ph type="ctrTitle"/>
          </p:nvPr>
        </p:nvSpPr>
        <p:spPr>
          <a:xfrm>
            <a:off x="4946969" y="3901002"/>
            <a:ext cx="4973283" cy="563542"/>
          </a:xfrm>
          <a:prstGeom prst="rect">
            <a:avLst/>
          </a:prstGeom>
        </p:spPr>
        <p:txBody>
          <a:bodyPr wrap="square" lIns="91425" tIns="91425" rIns="91425" bIns="91425" anchor="b" anchorCtr="0">
            <a:noAutofit/>
          </a:bodyPr>
          <a:lstStyle/>
          <a:p>
            <a:pPr lvl="0">
              <a:spcBef>
                <a:spcPts val="0"/>
              </a:spcBef>
            </a:pPr>
            <a:r>
              <a:rPr lang="ru-RU" sz="2800" dirty="0" smtClean="0">
                <a:solidFill>
                  <a:srgbClr val="002060"/>
                </a:solidFill>
              </a:rPr>
              <a:t> 900дней блокады Ленинграда.</a:t>
            </a:r>
            <a:br>
              <a:rPr lang="ru-RU" sz="2800" dirty="0" smtClean="0">
                <a:solidFill>
                  <a:srgbClr val="002060"/>
                </a:solidFill>
              </a:rPr>
            </a:br>
            <a:r>
              <a:rPr lang="ru-RU" sz="2800" dirty="0" smtClean="0">
                <a:solidFill>
                  <a:srgbClr val="002060"/>
                </a:solidFill>
              </a:rPr>
              <a:t>Дорога жизни через Ладожское озеро</a:t>
            </a:r>
            <a:r>
              <a:rPr lang="ru-RU" sz="1400" dirty="0" smtClean="0"/>
              <a:t>.</a:t>
            </a:r>
            <a:br>
              <a:rPr lang="ru-RU" sz="1400" dirty="0" smtClean="0"/>
            </a:br>
            <a:endParaRPr sz="1400" dirty="0"/>
          </a:p>
        </p:txBody>
      </p:sp>
      <p:sp>
        <p:nvSpPr>
          <p:cNvPr id="2" name="TextBox 1"/>
          <p:cNvSpPr txBox="1"/>
          <p:nvPr/>
        </p:nvSpPr>
        <p:spPr>
          <a:xfrm>
            <a:off x="3563013" y="189352"/>
            <a:ext cx="5647411" cy="1938992"/>
          </a:xfrm>
          <a:prstGeom prst="rect">
            <a:avLst/>
          </a:prstGeom>
          <a:noFill/>
        </p:spPr>
        <p:txBody>
          <a:bodyPr wrap="square" rtlCol="0">
            <a:spAutoFit/>
          </a:bodyPr>
          <a:lstStyle/>
          <a:p>
            <a:pPr algn="ctr"/>
            <a:r>
              <a:rPr lang="ru-RU" sz="4000" dirty="0" smtClean="0">
                <a:solidFill>
                  <a:srgbClr val="002060"/>
                </a:solidFill>
              </a:rPr>
              <a:t>Героическая</a:t>
            </a:r>
          </a:p>
          <a:p>
            <a:pPr algn="ctr"/>
            <a:r>
              <a:rPr lang="ru-RU" sz="4000" dirty="0" smtClean="0">
                <a:solidFill>
                  <a:srgbClr val="002060"/>
                </a:solidFill>
              </a:rPr>
              <a:t> летопись Великой Отечественной войны.</a:t>
            </a:r>
            <a:endParaRPr lang="ru-RU" sz="4000" dirty="0">
              <a:solidFill>
                <a:srgbClr val="002060"/>
              </a:solidFill>
            </a:endParaRPr>
          </a:p>
        </p:txBody>
      </p:sp>
      <p:pic>
        <p:nvPicPr>
          <p:cNvPr id="5" name="Picture 2"/>
          <p:cNvPicPr>
            <a:picLocks noChangeAspect="1" noChangeArrowheads="1"/>
          </p:cNvPicPr>
          <p:nvPr/>
        </p:nvPicPr>
        <p:blipFill rotWithShape="1">
          <a:blip r:embed="rId3" cstate="print"/>
          <a:srcRect l="57251" t="21686" r="5270" b="6905"/>
          <a:stretch/>
        </p:blipFill>
        <p:spPr bwMode="auto">
          <a:xfrm>
            <a:off x="135925" y="189351"/>
            <a:ext cx="3340616" cy="4773711"/>
          </a:xfrm>
          <a:prstGeom prst="rect">
            <a:avLst/>
          </a:prstGeom>
          <a:ln w="127000" cap="sq">
            <a:solidFill>
              <a:srgbClr val="000000"/>
            </a:solidFill>
            <a:miter lim="800000"/>
          </a:ln>
          <a:effectLst>
            <a:outerShdw blurRad="57150" dist="50800" dir="2700000" algn="tl" rotWithShape="0">
              <a:srgbClr val="000000">
                <a:alpha val="40000"/>
              </a:srgbClr>
            </a:outerShdw>
          </a:effectLst>
        </p:spPr>
      </p:pic>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66"/>
        <p:cNvGrpSpPr/>
        <p:nvPr/>
      </p:nvGrpSpPr>
      <p:grpSpPr>
        <a:xfrm>
          <a:off x="0" y="0"/>
          <a:ext cx="0" cy="0"/>
          <a:chOff x="0" y="0"/>
          <a:chExt cx="0" cy="0"/>
        </a:xfrm>
      </p:grpSpPr>
      <p:sp>
        <p:nvSpPr>
          <p:cNvPr id="67" name="Shape 67"/>
          <p:cNvSpPr txBox="1">
            <a:spLocks noGrp="1"/>
          </p:cNvSpPr>
          <p:nvPr>
            <p:ph type="title"/>
          </p:nvPr>
        </p:nvSpPr>
        <p:spPr>
          <a:xfrm>
            <a:off x="311700" y="149075"/>
            <a:ext cx="8520600" cy="566700"/>
          </a:xfrm>
          <a:prstGeom prst="rect">
            <a:avLst/>
          </a:prstGeom>
        </p:spPr>
        <p:txBody>
          <a:bodyPr wrap="square" lIns="91425" tIns="91425" rIns="91425" bIns="91425" anchor="t" anchorCtr="0">
            <a:noAutofit/>
          </a:bodyPr>
          <a:lstStyle/>
          <a:p>
            <a:pPr lvl="0" algn="ctr">
              <a:spcBef>
                <a:spcPts val="0"/>
              </a:spcBef>
              <a:buNone/>
            </a:pPr>
            <a:r>
              <a:rPr lang="ru" dirty="0">
                <a:solidFill>
                  <a:srgbClr val="002060"/>
                </a:solidFill>
                <a:latin typeface="Times New Roman"/>
                <a:ea typeface="Times New Roman"/>
                <a:cs typeface="Times New Roman"/>
                <a:sym typeface="Times New Roman"/>
              </a:rPr>
              <a:t>Героизм народа во время блокады </a:t>
            </a:r>
            <a:r>
              <a:rPr lang="ru" dirty="0" smtClean="0">
                <a:solidFill>
                  <a:srgbClr val="002060"/>
                </a:solidFill>
                <a:latin typeface="Times New Roman"/>
                <a:ea typeface="Times New Roman"/>
                <a:cs typeface="Times New Roman"/>
                <a:sym typeface="Times New Roman"/>
              </a:rPr>
              <a:t>Ленинграда.</a:t>
            </a:r>
            <a:endParaRPr lang="ru" dirty="0">
              <a:solidFill>
                <a:srgbClr val="002060"/>
              </a:solidFill>
              <a:latin typeface="Times New Roman"/>
              <a:ea typeface="Times New Roman"/>
              <a:cs typeface="Times New Roman"/>
              <a:sym typeface="Times New Roman"/>
            </a:endParaRPr>
          </a:p>
        </p:txBody>
      </p:sp>
      <p:sp>
        <p:nvSpPr>
          <p:cNvPr id="68" name="Shape 68"/>
          <p:cNvSpPr txBox="1">
            <a:spLocks noGrp="1"/>
          </p:cNvSpPr>
          <p:nvPr>
            <p:ph type="body" idx="1"/>
          </p:nvPr>
        </p:nvSpPr>
        <p:spPr>
          <a:xfrm>
            <a:off x="311700" y="715775"/>
            <a:ext cx="8520600" cy="4427700"/>
          </a:xfrm>
          <a:prstGeom prst="rect">
            <a:avLst/>
          </a:prstGeom>
        </p:spPr>
        <p:txBody>
          <a:bodyPr wrap="square" lIns="91425" tIns="91425" rIns="91425" bIns="91425" anchor="t" anchorCtr="0">
            <a:noAutofit/>
          </a:bodyPr>
          <a:lstStyle/>
          <a:p>
            <a:pPr lvl="0" algn="just" rtl="0">
              <a:lnSpc>
                <a:spcPct val="150000"/>
              </a:lnSpc>
              <a:spcBef>
                <a:spcPts val="0"/>
              </a:spcBef>
              <a:buNone/>
            </a:pPr>
            <a:r>
              <a:rPr lang="ru" sz="2000" dirty="0">
                <a:solidFill>
                  <a:srgbClr val="002060"/>
                </a:solidFill>
                <a:latin typeface="Times New Roman"/>
                <a:ea typeface="Times New Roman"/>
                <a:cs typeface="Times New Roman"/>
                <a:sym typeface="Times New Roman"/>
              </a:rPr>
              <a:t>В своей презентации я расскажу о героине Гилевой Любовь Ивановне,которая участвовала в перевозке грузов по дороге через Ладожское озеро в первую зиму блокады Ленинграда </a:t>
            </a:r>
            <a:endParaRPr lang="ru" sz="2000" dirty="0" smtClean="0">
              <a:solidFill>
                <a:srgbClr val="002060"/>
              </a:solidFill>
              <a:latin typeface="Times New Roman"/>
              <a:ea typeface="Times New Roman"/>
              <a:cs typeface="Times New Roman"/>
              <a:sym typeface="Times New Roman"/>
            </a:endParaRPr>
          </a:p>
          <a:p>
            <a:pPr lvl="0" algn="just" rtl="0">
              <a:lnSpc>
                <a:spcPct val="150000"/>
              </a:lnSpc>
              <a:spcBef>
                <a:spcPts val="0"/>
              </a:spcBef>
              <a:buNone/>
            </a:pPr>
            <a:r>
              <a:rPr lang="ru" sz="2000" dirty="0">
                <a:solidFill>
                  <a:srgbClr val="002060"/>
                </a:solidFill>
                <a:latin typeface="Times New Roman"/>
                <a:ea typeface="Times New Roman"/>
                <a:cs typeface="Times New Roman"/>
                <a:sym typeface="Times New Roman"/>
              </a:rPr>
              <a:t> </a:t>
            </a:r>
            <a:r>
              <a:rPr lang="ru" sz="2000" dirty="0" smtClean="0">
                <a:solidFill>
                  <a:srgbClr val="002060"/>
                </a:solidFill>
                <a:latin typeface="Times New Roman"/>
                <a:ea typeface="Times New Roman"/>
                <a:cs typeface="Times New Roman"/>
                <a:sym typeface="Times New Roman"/>
              </a:rPr>
              <a:t>   (</a:t>
            </a:r>
            <a:r>
              <a:rPr lang="ru" sz="2000" dirty="0">
                <a:solidFill>
                  <a:srgbClr val="002060"/>
                </a:solidFill>
                <a:latin typeface="Times New Roman"/>
                <a:ea typeface="Times New Roman"/>
                <a:cs typeface="Times New Roman"/>
                <a:sym typeface="Times New Roman"/>
              </a:rPr>
              <a:t>декабрь 1941-март 1942 г). </a:t>
            </a:r>
          </a:p>
          <a:p>
            <a:pPr lvl="0" algn="just">
              <a:lnSpc>
                <a:spcPct val="150000"/>
              </a:lnSpc>
              <a:spcBef>
                <a:spcPts val="0"/>
              </a:spcBef>
              <a:buNone/>
            </a:pPr>
            <a:r>
              <a:rPr lang="ru" sz="2000" dirty="0">
                <a:solidFill>
                  <a:srgbClr val="002060"/>
                </a:solidFill>
                <a:latin typeface="Times New Roman"/>
                <a:ea typeface="Times New Roman"/>
                <a:cs typeface="Times New Roman"/>
                <a:sym typeface="Times New Roman"/>
              </a:rPr>
              <a:t>До войны в город Ленинград по множеству железнодорожных линий и веток каждый день прибывала не одна тысяча вагонов с всякими грузами. По рекам и каналам шли в Ленинград пароходы и баржи - с дровами, углем, нефтью, мукой, крупой и многим другим. Теперь все эти пути были перехвачены врагом. Огромный поток грузов сразу иссяк.</a:t>
            </a: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72"/>
        <p:cNvGrpSpPr/>
        <p:nvPr/>
      </p:nvGrpSpPr>
      <p:grpSpPr>
        <a:xfrm>
          <a:off x="0" y="0"/>
          <a:ext cx="0" cy="0"/>
          <a:chOff x="0" y="0"/>
          <a:chExt cx="0" cy="0"/>
        </a:xfrm>
      </p:grpSpPr>
      <p:sp>
        <p:nvSpPr>
          <p:cNvPr id="73" name="Shape 73"/>
          <p:cNvSpPr txBox="1">
            <a:spLocks noGrp="1"/>
          </p:cNvSpPr>
          <p:nvPr>
            <p:ph type="title"/>
          </p:nvPr>
        </p:nvSpPr>
        <p:spPr>
          <a:prstGeom prst="rect">
            <a:avLst/>
          </a:prstGeom>
        </p:spPr>
        <p:txBody>
          <a:bodyPr wrap="square" lIns="91425" tIns="91425" rIns="91425" bIns="91425" anchor="t" anchorCtr="0">
            <a:noAutofit/>
          </a:bodyPr>
          <a:lstStyle/>
          <a:p>
            <a:pPr lvl="0">
              <a:spcBef>
                <a:spcPts val="0"/>
              </a:spcBef>
              <a:buNone/>
            </a:pPr>
            <a:endParaRPr/>
          </a:p>
        </p:txBody>
      </p:sp>
      <p:sp>
        <p:nvSpPr>
          <p:cNvPr id="74" name="Shape 74"/>
          <p:cNvSpPr txBox="1">
            <a:spLocks noGrp="1"/>
          </p:cNvSpPr>
          <p:nvPr>
            <p:ph type="body" idx="1"/>
          </p:nvPr>
        </p:nvSpPr>
        <p:spPr>
          <a:prstGeom prst="rect">
            <a:avLst/>
          </a:prstGeom>
        </p:spPr>
        <p:txBody>
          <a:bodyPr wrap="square" lIns="91425" tIns="91425" rIns="91425" bIns="91425" anchor="t" anchorCtr="0">
            <a:noAutofit/>
          </a:bodyPr>
          <a:lstStyle/>
          <a:p>
            <a:pPr lvl="0">
              <a:spcBef>
                <a:spcPts val="0"/>
              </a:spcBef>
              <a:buNone/>
            </a:pPr>
            <a:endParaRPr/>
          </a:p>
        </p:txBody>
      </p:sp>
      <p:pic>
        <p:nvPicPr>
          <p:cNvPr id="75" name="Shape 75"/>
          <p:cNvPicPr preferRelativeResize="0"/>
          <p:nvPr/>
        </p:nvPicPr>
        <p:blipFill>
          <a:blip r:embed="rId3">
            <a:alphaModFix/>
          </a:blip>
          <a:stretch>
            <a:fillRect/>
          </a:stretch>
        </p:blipFill>
        <p:spPr>
          <a:xfrm>
            <a:off x="0" y="0"/>
            <a:ext cx="9144000" cy="5143499"/>
          </a:xfrm>
          <a:prstGeom prst="rect">
            <a:avLst/>
          </a:prstGeom>
          <a:noFill/>
          <a:ln>
            <a:noFill/>
          </a:ln>
        </p:spPr>
      </p:pic>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79"/>
        <p:cNvGrpSpPr/>
        <p:nvPr/>
      </p:nvGrpSpPr>
      <p:grpSpPr>
        <a:xfrm>
          <a:off x="0" y="0"/>
          <a:ext cx="0" cy="0"/>
          <a:chOff x="0" y="0"/>
          <a:chExt cx="0" cy="0"/>
        </a:xfrm>
      </p:grpSpPr>
      <p:sp>
        <p:nvSpPr>
          <p:cNvPr id="80" name="Shape 80"/>
          <p:cNvSpPr txBox="1">
            <a:spLocks noGrp="1"/>
          </p:cNvSpPr>
          <p:nvPr>
            <p:ph type="title"/>
          </p:nvPr>
        </p:nvSpPr>
        <p:spPr>
          <a:prstGeom prst="rect">
            <a:avLst/>
          </a:prstGeom>
        </p:spPr>
        <p:txBody>
          <a:bodyPr wrap="square" lIns="91425" tIns="91425" rIns="91425" bIns="91425" anchor="t" anchorCtr="0">
            <a:noAutofit/>
          </a:bodyPr>
          <a:lstStyle/>
          <a:p>
            <a:pPr lvl="0">
              <a:spcBef>
                <a:spcPts val="0"/>
              </a:spcBef>
              <a:buNone/>
            </a:pPr>
            <a:endParaRPr/>
          </a:p>
        </p:txBody>
      </p:sp>
      <p:sp>
        <p:nvSpPr>
          <p:cNvPr id="81" name="Shape 81"/>
          <p:cNvSpPr txBox="1">
            <a:spLocks noGrp="1"/>
          </p:cNvSpPr>
          <p:nvPr>
            <p:ph type="body" idx="1"/>
          </p:nvPr>
        </p:nvSpPr>
        <p:spPr>
          <a:prstGeom prst="rect">
            <a:avLst/>
          </a:prstGeom>
        </p:spPr>
        <p:txBody>
          <a:bodyPr wrap="square" lIns="91425" tIns="91425" rIns="91425" bIns="91425" anchor="t" anchorCtr="0">
            <a:noAutofit/>
          </a:bodyPr>
          <a:lstStyle/>
          <a:p>
            <a:pPr lvl="0">
              <a:spcBef>
                <a:spcPts val="0"/>
              </a:spcBef>
              <a:buNone/>
            </a:pPr>
            <a:endParaRPr/>
          </a:p>
        </p:txBody>
      </p:sp>
      <p:pic>
        <p:nvPicPr>
          <p:cNvPr id="82" name="Shape 82"/>
          <p:cNvPicPr preferRelativeResize="0"/>
          <p:nvPr/>
        </p:nvPicPr>
        <p:blipFill>
          <a:blip r:embed="rId3">
            <a:alphaModFix/>
          </a:blip>
          <a:stretch>
            <a:fillRect/>
          </a:stretch>
        </p:blipFill>
        <p:spPr>
          <a:xfrm>
            <a:off x="0" y="0"/>
            <a:ext cx="9144000" cy="5143500"/>
          </a:xfrm>
          <a:prstGeom prst="rect">
            <a:avLst/>
          </a:prstGeom>
          <a:noFill/>
          <a:ln>
            <a:noFill/>
          </a:ln>
        </p:spPr>
      </p:pic>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86"/>
        <p:cNvGrpSpPr/>
        <p:nvPr/>
      </p:nvGrpSpPr>
      <p:grpSpPr>
        <a:xfrm>
          <a:off x="0" y="0"/>
          <a:ext cx="0" cy="0"/>
          <a:chOff x="0" y="0"/>
          <a:chExt cx="0" cy="0"/>
        </a:xfrm>
      </p:grpSpPr>
      <p:sp>
        <p:nvSpPr>
          <p:cNvPr id="87" name="Shape 87"/>
          <p:cNvSpPr txBox="1">
            <a:spLocks noGrp="1"/>
          </p:cNvSpPr>
          <p:nvPr>
            <p:ph type="title"/>
          </p:nvPr>
        </p:nvSpPr>
        <p:spPr>
          <a:xfrm>
            <a:off x="351171" y="148996"/>
            <a:ext cx="8520600" cy="572700"/>
          </a:xfrm>
          <a:prstGeom prst="rect">
            <a:avLst/>
          </a:prstGeom>
        </p:spPr>
        <p:txBody>
          <a:bodyPr wrap="square" lIns="91425" tIns="91425" rIns="91425" bIns="91425" anchor="t" anchorCtr="0">
            <a:noAutofit/>
          </a:bodyPr>
          <a:lstStyle/>
          <a:p>
            <a:pPr lvl="0" algn="ctr">
              <a:spcBef>
                <a:spcPts val="0"/>
              </a:spcBef>
              <a:buNone/>
            </a:pPr>
            <a:r>
              <a:rPr lang="ru-RU" sz="2400" dirty="0" smtClean="0">
                <a:solidFill>
                  <a:srgbClr val="002060"/>
                </a:solidFill>
              </a:rPr>
              <a:t>Неимоверные трудности и страдания пережили ленинградцы во время небывалой в истории человечества блокады. Единственная связь- это по льду Ладожского озера.</a:t>
            </a:r>
            <a:endParaRPr sz="2400" dirty="0">
              <a:solidFill>
                <a:srgbClr val="002060"/>
              </a:solidFill>
            </a:endParaRPr>
          </a:p>
        </p:txBody>
      </p:sp>
      <p:pic>
        <p:nvPicPr>
          <p:cNvPr id="88" name="Shape 88"/>
          <p:cNvPicPr preferRelativeResize="0"/>
          <p:nvPr/>
        </p:nvPicPr>
        <p:blipFill rotWithShape="1">
          <a:blip r:embed="rId3">
            <a:alphaModFix/>
          </a:blip>
          <a:srcRect l="4584" t="30801" r="3857" b="5762"/>
          <a:stretch/>
        </p:blipFill>
        <p:spPr>
          <a:xfrm>
            <a:off x="351171" y="1756437"/>
            <a:ext cx="8667839" cy="3387063"/>
          </a:xfrm>
          <a:prstGeom prst="rect">
            <a:avLst/>
          </a:prstGeom>
          <a:noFill/>
          <a:ln>
            <a:noFill/>
          </a:ln>
        </p:spPr>
      </p:pic>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92"/>
        <p:cNvGrpSpPr/>
        <p:nvPr/>
      </p:nvGrpSpPr>
      <p:grpSpPr>
        <a:xfrm>
          <a:off x="0" y="0"/>
          <a:ext cx="0" cy="0"/>
          <a:chOff x="0" y="0"/>
          <a:chExt cx="0" cy="0"/>
        </a:xfrm>
      </p:grpSpPr>
      <p:sp>
        <p:nvSpPr>
          <p:cNvPr id="93" name="Shape 93"/>
          <p:cNvSpPr txBox="1">
            <a:spLocks noGrp="1"/>
          </p:cNvSpPr>
          <p:nvPr>
            <p:ph type="title"/>
          </p:nvPr>
        </p:nvSpPr>
        <p:spPr>
          <a:prstGeom prst="rect">
            <a:avLst/>
          </a:prstGeom>
        </p:spPr>
        <p:txBody>
          <a:bodyPr wrap="square" lIns="91425" tIns="91425" rIns="91425" bIns="91425" anchor="t" anchorCtr="0">
            <a:noAutofit/>
          </a:bodyPr>
          <a:lstStyle/>
          <a:p>
            <a:pPr lvl="0" indent="69850" algn="just" rtl="0">
              <a:lnSpc>
                <a:spcPct val="115000"/>
              </a:lnSpc>
              <a:spcBef>
                <a:spcPts val="0"/>
              </a:spcBef>
              <a:buClr>
                <a:schemeClr val="dk1"/>
              </a:buClr>
              <a:buSzPct val="39285"/>
              <a:buFont typeface="Arial"/>
              <a:buNone/>
            </a:pPr>
            <a:r>
              <a:rPr lang="ru" dirty="0" smtClean="0">
                <a:highlight>
                  <a:srgbClr val="FFFFFF"/>
                </a:highlight>
                <a:latin typeface="Times New Roman"/>
                <a:ea typeface="Times New Roman"/>
                <a:cs typeface="Times New Roman"/>
                <a:sym typeface="Times New Roman"/>
              </a:rPr>
              <a:t>       Из </a:t>
            </a:r>
            <a:r>
              <a:rPr lang="ru" dirty="0">
                <a:highlight>
                  <a:srgbClr val="FFFFFF"/>
                </a:highlight>
                <a:latin typeface="Times New Roman"/>
                <a:ea typeface="Times New Roman"/>
                <a:cs typeface="Times New Roman"/>
                <a:sym typeface="Times New Roman"/>
              </a:rPr>
              <a:t>воспоминаний Гилевой Любовь Ивановны.</a:t>
            </a:r>
          </a:p>
          <a:p>
            <a:pPr lvl="0">
              <a:spcBef>
                <a:spcPts val="0"/>
              </a:spcBef>
              <a:buNone/>
            </a:pPr>
            <a:endParaRPr sz="1100" dirty="0">
              <a:highlight>
                <a:srgbClr val="FFFFFF"/>
              </a:highlight>
              <a:latin typeface="Times New Roman"/>
              <a:ea typeface="Times New Roman"/>
              <a:cs typeface="Times New Roman"/>
              <a:sym typeface="Times New Roman"/>
            </a:endParaRPr>
          </a:p>
        </p:txBody>
      </p:sp>
      <p:sp>
        <p:nvSpPr>
          <p:cNvPr id="94" name="Shape 94"/>
          <p:cNvSpPr txBox="1">
            <a:spLocks noGrp="1"/>
          </p:cNvSpPr>
          <p:nvPr>
            <p:ph type="body" idx="1"/>
          </p:nvPr>
        </p:nvSpPr>
        <p:spPr>
          <a:prstGeom prst="rect">
            <a:avLst/>
          </a:prstGeom>
        </p:spPr>
        <p:txBody>
          <a:bodyPr wrap="square" lIns="91425" tIns="91425" rIns="91425" bIns="91425" anchor="t" anchorCtr="0">
            <a:noAutofit/>
          </a:bodyPr>
          <a:lstStyle/>
          <a:p>
            <a:pPr lvl="0" indent="139700" algn="just" rtl="0">
              <a:spcBef>
                <a:spcPts val="0"/>
              </a:spcBef>
              <a:spcAft>
                <a:spcPts val="0"/>
              </a:spcAft>
              <a:buNone/>
            </a:pPr>
            <a:r>
              <a:rPr lang="ru" sz="1900">
                <a:solidFill>
                  <a:schemeClr val="dk1"/>
                </a:solidFill>
                <a:highlight>
                  <a:srgbClr val="FFFFFF"/>
                </a:highlight>
                <a:latin typeface="Times New Roman"/>
                <a:ea typeface="Times New Roman"/>
                <a:cs typeface="Times New Roman"/>
                <a:sym typeface="Times New Roman"/>
              </a:rPr>
              <a:t>Ей было 18 лет. За рулем грузового автомобиля она везла в составе колонны помощь ленинградцам. По Дороге жизни в основном ездили по ночам, без включенных фар. Было холодно, но закрывать дверцу кабины не разрешалось, чтобы, в случае необходимости, можно было выпрыгнуть. Лед был тонкий, хотя постоянно заливали водой. Постоянные бомбежки разбивали лед. Машины уходили под лед, срочно приходилось перегружать, брать чужой груз. Двигались медленно, без паники, без лишнего шума. На подножке с фонарем в руке стоял сопровождающий, указывая дорогу водителю и обозначая дистанцию. Но услугами сопровождающих пользовались только новички. Обратно вывозили раненых и детей. Перегружались на станции, днем немного отдыхали и снова в обратный путь…</a:t>
            </a: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98"/>
        <p:cNvGrpSpPr/>
        <p:nvPr/>
      </p:nvGrpSpPr>
      <p:grpSpPr>
        <a:xfrm>
          <a:off x="0" y="0"/>
          <a:ext cx="0" cy="0"/>
          <a:chOff x="0" y="0"/>
          <a:chExt cx="0" cy="0"/>
        </a:xfrm>
      </p:grpSpPr>
      <p:sp>
        <p:nvSpPr>
          <p:cNvPr id="99" name="Shape 99"/>
          <p:cNvSpPr txBox="1">
            <a:spLocks noGrp="1"/>
          </p:cNvSpPr>
          <p:nvPr>
            <p:ph type="body" idx="1"/>
          </p:nvPr>
        </p:nvSpPr>
        <p:spPr>
          <a:xfrm>
            <a:off x="311700" y="239975"/>
            <a:ext cx="8520600" cy="4737000"/>
          </a:xfrm>
          <a:prstGeom prst="rect">
            <a:avLst/>
          </a:prstGeom>
        </p:spPr>
        <p:txBody>
          <a:bodyPr wrap="square" lIns="91425" tIns="91425" rIns="91425" bIns="91425" anchor="t" anchorCtr="0">
            <a:noAutofit/>
          </a:bodyPr>
          <a:lstStyle/>
          <a:p>
            <a:pPr lvl="0" indent="139700" algn="just" rtl="0">
              <a:spcBef>
                <a:spcPts val="0"/>
              </a:spcBef>
              <a:spcAft>
                <a:spcPts val="0"/>
              </a:spcAft>
              <a:buNone/>
            </a:pPr>
            <a:r>
              <a:rPr lang="ru" sz="1900" dirty="0">
                <a:solidFill>
                  <a:schemeClr val="dk1"/>
                </a:solidFill>
                <a:highlight>
                  <a:srgbClr val="FFFFFF"/>
                </a:highlight>
                <a:latin typeface="Times New Roman"/>
                <a:ea typeface="Times New Roman"/>
                <a:cs typeface="Times New Roman"/>
                <a:sym typeface="Times New Roman"/>
              </a:rPr>
              <a:t>Так ее командировка, начавшаяся с уральской помощи блокадному Ленинграду продолжалась до конца зимнего сезона, пока на Ладоге стоял лед. Говорить о тех днях она спокойно не может, мешают слезы. Особенно трудны воспоминания о детях: голодных, легких как пушинки, с землистым цветом лица, провалившимися глазами, беспомощных и доверчивых. Потому, наверное, она и пришла в семью, где после смерти матери остались пять сирот (старшей 11 лет, а младшему 2 года) и заменила им достойно родную мать.</a:t>
            </a:r>
          </a:p>
          <a:p>
            <a:pPr lvl="0" indent="69850" algn="just" rtl="0">
              <a:spcBef>
                <a:spcPts val="0"/>
              </a:spcBef>
              <a:spcAft>
                <a:spcPts val="0"/>
              </a:spcAft>
              <a:buClr>
                <a:schemeClr val="dk1"/>
              </a:buClr>
              <a:buSzPct val="57894"/>
              <a:buFont typeface="Arial"/>
              <a:buNone/>
            </a:pPr>
            <a:r>
              <a:rPr lang="ru" sz="1900" dirty="0">
                <a:solidFill>
                  <a:schemeClr val="dk1"/>
                </a:solidFill>
                <a:highlight>
                  <a:srgbClr val="FFFFFF"/>
                </a:highlight>
                <a:latin typeface="Times New Roman"/>
                <a:ea typeface="Times New Roman"/>
                <a:cs typeface="Times New Roman"/>
                <a:sym typeface="Times New Roman"/>
              </a:rPr>
              <a:t>За всё время действия дороги, по ней было доставлено в Ленинград 361 тысяч тонн различных грузов. Это значительно улучшило снабжение героических ленинградцев, которые получали помощь с самолетов.</a:t>
            </a:r>
          </a:p>
          <a:p>
            <a:pPr lvl="0" indent="139700" algn="just" rtl="0">
              <a:spcBef>
                <a:spcPts val="0"/>
              </a:spcBef>
              <a:spcAft>
                <a:spcPts val="0"/>
              </a:spcAft>
              <a:buNone/>
            </a:pPr>
            <a:r>
              <a:rPr lang="ru" sz="1900" dirty="0">
                <a:solidFill>
                  <a:schemeClr val="dk1"/>
                </a:solidFill>
                <a:highlight>
                  <a:srgbClr val="FFFFFF"/>
                </a:highlight>
                <a:latin typeface="Times New Roman"/>
                <a:ea typeface="Times New Roman"/>
                <a:cs typeface="Times New Roman"/>
                <a:sym typeface="Times New Roman"/>
              </a:rPr>
              <a:t>Ледовая дорога так же сыграла важную роль в эвакуаци.</a:t>
            </a:r>
          </a:p>
          <a:p>
            <a:pPr lvl="0" indent="139700" algn="just" rtl="0">
              <a:spcBef>
                <a:spcPts val="0"/>
              </a:spcBef>
              <a:spcAft>
                <a:spcPts val="0"/>
              </a:spcAft>
              <a:buNone/>
            </a:pPr>
            <a:r>
              <a:rPr lang="ru" sz="1900" dirty="0">
                <a:solidFill>
                  <a:schemeClr val="dk1"/>
                </a:solidFill>
                <a:highlight>
                  <a:srgbClr val="FFFFFF"/>
                </a:highlight>
                <a:latin typeface="Times New Roman"/>
                <a:ea typeface="Times New Roman"/>
                <a:cs typeface="Times New Roman"/>
                <a:sym typeface="Times New Roman"/>
              </a:rPr>
              <a:t>После окончания войны на берегу Ладожского озера установлен монумент “Разорванное кольцо”.</a:t>
            </a: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103"/>
        <p:cNvGrpSpPr/>
        <p:nvPr/>
      </p:nvGrpSpPr>
      <p:grpSpPr>
        <a:xfrm>
          <a:off x="0" y="0"/>
          <a:ext cx="0" cy="0"/>
          <a:chOff x="0" y="0"/>
          <a:chExt cx="0" cy="0"/>
        </a:xfrm>
      </p:grpSpPr>
      <p:sp>
        <p:nvSpPr>
          <p:cNvPr id="106" name="Shape 106"/>
          <p:cNvSpPr txBox="1">
            <a:spLocks noGrp="1"/>
          </p:cNvSpPr>
          <p:nvPr>
            <p:ph type="title"/>
          </p:nvPr>
        </p:nvSpPr>
        <p:spPr>
          <a:prstGeom prst="rect">
            <a:avLst/>
          </a:prstGeom>
        </p:spPr>
        <p:txBody>
          <a:bodyPr wrap="square" lIns="91425" tIns="91425" rIns="91425" bIns="91425" anchor="t" anchorCtr="0">
            <a:noAutofit/>
          </a:bodyPr>
          <a:lstStyle/>
          <a:p>
            <a:pPr lvl="0">
              <a:spcBef>
                <a:spcPts val="0"/>
              </a:spcBef>
              <a:buNone/>
            </a:pPr>
            <a:r>
              <a:rPr lang="ru"/>
              <a:t>Монумент “Разорванное кольцо”</a:t>
            </a:r>
          </a:p>
        </p:txBody>
      </p:sp>
      <p:sp>
        <p:nvSpPr>
          <p:cNvPr id="104" name="Shape 104"/>
          <p:cNvSpPr txBox="1">
            <a:spLocks noGrp="1"/>
          </p:cNvSpPr>
          <p:nvPr>
            <p:ph type="body" idx="1"/>
          </p:nvPr>
        </p:nvSpPr>
        <p:spPr>
          <a:prstGeom prst="rect">
            <a:avLst/>
          </a:prstGeom>
        </p:spPr>
        <p:txBody>
          <a:bodyPr wrap="square" lIns="91425" tIns="91425" rIns="91425" bIns="91425" anchor="t" anchorCtr="0">
            <a:noAutofit/>
          </a:bodyPr>
          <a:lstStyle/>
          <a:p>
            <a:pPr lvl="0">
              <a:spcBef>
                <a:spcPts val="0"/>
              </a:spcBef>
              <a:buNone/>
            </a:pPr>
            <a:endParaRPr/>
          </a:p>
        </p:txBody>
      </p:sp>
      <p:pic>
        <p:nvPicPr>
          <p:cNvPr id="105" name="Shape 105" descr="800px-RIAN_archive_500244_Broken_Ring_monument_on_Road_of_Life.jpg"/>
          <p:cNvPicPr preferRelativeResize="0"/>
          <p:nvPr/>
        </p:nvPicPr>
        <p:blipFill>
          <a:blip r:embed="rId3">
            <a:alphaModFix/>
          </a:blip>
          <a:stretch>
            <a:fillRect/>
          </a:stretch>
        </p:blipFill>
        <p:spPr>
          <a:xfrm>
            <a:off x="0" y="15500"/>
            <a:ext cx="9226474" cy="5334274"/>
          </a:xfrm>
          <a:prstGeom prst="rect">
            <a:avLst/>
          </a:prstGeom>
          <a:noFill/>
          <a:ln>
            <a:noFill/>
          </a:ln>
        </p:spPr>
      </p:pic>
      <p:sp>
        <p:nvSpPr>
          <p:cNvPr id="2" name="TextBox 1"/>
          <p:cNvSpPr txBox="1"/>
          <p:nvPr/>
        </p:nvSpPr>
        <p:spPr>
          <a:xfrm>
            <a:off x="311700" y="131210"/>
            <a:ext cx="8239175" cy="1200329"/>
          </a:xfrm>
          <a:prstGeom prst="rect">
            <a:avLst/>
          </a:prstGeom>
          <a:noFill/>
        </p:spPr>
        <p:txBody>
          <a:bodyPr wrap="square" rtlCol="0">
            <a:spAutoFit/>
          </a:bodyPr>
          <a:lstStyle/>
          <a:p>
            <a:r>
              <a:rPr lang="ru-RU" sz="3600" dirty="0" smtClean="0">
                <a:solidFill>
                  <a:schemeClr val="bg1"/>
                </a:solidFill>
                <a:latin typeface="+mn-lt"/>
              </a:rPr>
              <a:t>Монумент «Разорванное кольцо»</a:t>
            </a:r>
          </a:p>
          <a:p>
            <a:r>
              <a:rPr lang="ru-RU" sz="3600" dirty="0" smtClean="0">
                <a:solidFill>
                  <a:schemeClr val="bg1"/>
                </a:solidFill>
                <a:latin typeface="+mn-lt"/>
              </a:rPr>
              <a:t> в честь прорыва блокады.</a:t>
            </a:r>
            <a:endParaRPr lang="ru-RU" sz="3600" dirty="0">
              <a:solidFill>
                <a:schemeClr val="bg1"/>
              </a:solidFill>
              <a:latin typeface="+mn-lt"/>
            </a:endParaRP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endParaRPr lang="ru-RU"/>
          </a:p>
        </p:txBody>
      </p:sp>
      <p:sp>
        <p:nvSpPr>
          <p:cNvPr id="3" name="Текст 2"/>
          <p:cNvSpPr>
            <a:spLocks noGrp="1"/>
          </p:cNvSpPr>
          <p:nvPr>
            <p:ph type="body" idx="1"/>
          </p:nvPr>
        </p:nvSpPr>
        <p:spPr/>
        <p:txBody>
          <a:bodyPr/>
          <a:lstStyle/>
          <a:p>
            <a:endParaRPr lang="ru-RU" dirty="0"/>
          </a:p>
        </p:txBody>
      </p:sp>
      <p:pic>
        <p:nvPicPr>
          <p:cNvPr id="4" name="Picture 2"/>
          <p:cNvPicPr>
            <a:picLocks noChangeAspect="1" noChangeArrowheads="1"/>
          </p:cNvPicPr>
          <p:nvPr/>
        </p:nvPicPr>
        <p:blipFill rotWithShape="1">
          <a:blip r:embed="rId2" cstate="print"/>
          <a:srcRect l="19595" t="12861" r="16352" b="11644"/>
          <a:stretch/>
        </p:blipFill>
        <p:spPr bwMode="auto">
          <a:xfrm>
            <a:off x="434175" y="277616"/>
            <a:ext cx="8275649" cy="4549434"/>
          </a:xfrm>
          <a:prstGeom prst="rect">
            <a:avLst/>
          </a:prstGeom>
          <a:ln w="127000" cap="sq">
            <a:solidFill>
              <a:srgbClr val="000000"/>
            </a:solidFill>
            <a:miter lim="800000"/>
          </a:ln>
          <a:effectLst>
            <a:outerShdw blurRad="57150" dist="50800" dir="2700000" algn="tl" rotWithShape="0">
              <a:srgbClr val="000000">
                <a:alpha val="40000"/>
              </a:srgbClr>
            </a:outerShdw>
          </a:effectLst>
        </p:spPr>
      </p:pic>
    </p:spTree>
    <p:extLst>
      <p:ext uri="{BB962C8B-B14F-4D97-AF65-F5344CB8AC3E}">
        <p14:creationId xmlns:p14="http://schemas.microsoft.com/office/powerpoint/2010/main" val="71661046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Текст 2"/>
          <p:cNvSpPr>
            <a:spLocks noGrp="1"/>
          </p:cNvSpPr>
          <p:nvPr>
            <p:ph type="body" idx="1"/>
          </p:nvPr>
        </p:nvSpPr>
        <p:spPr>
          <a:xfrm>
            <a:off x="1668162" y="3154269"/>
            <a:ext cx="6833287" cy="972887"/>
          </a:xfrm>
        </p:spPr>
        <p:txBody>
          <a:bodyPr>
            <a:noAutofit/>
          </a:bodyPr>
          <a:lstStyle/>
          <a:p>
            <a:pPr marL="0" indent="0">
              <a:buNone/>
            </a:pPr>
            <a:r>
              <a:rPr lang="ru-RU" sz="2800" dirty="0" smtClean="0"/>
              <a:t>Презентацию подготовила </a:t>
            </a:r>
          </a:p>
          <a:p>
            <a:pPr marL="0" indent="0">
              <a:buNone/>
            </a:pPr>
            <a:r>
              <a:rPr lang="ru-RU" sz="2800" dirty="0" smtClean="0"/>
              <a:t>Елена Петровна Ценева, учитель начальных классов</a:t>
            </a:r>
          </a:p>
          <a:p>
            <a:pPr marL="0" indent="0">
              <a:buNone/>
            </a:pPr>
            <a:r>
              <a:rPr lang="ru-RU" sz="2800" dirty="0" smtClean="0"/>
              <a:t>МБОУ СОШ №4 </a:t>
            </a:r>
            <a:endParaRPr lang="ru-RU" sz="2800" dirty="0"/>
          </a:p>
        </p:txBody>
      </p:sp>
    </p:spTree>
    <p:extLst>
      <p:ext uri="{BB962C8B-B14F-4D97-AF65-F5344CB8AC3E}">
        <p14:creationId xmlns:p14="http://schemas.microsoft.com/office/powerpoint/2010/main" val="2818884484"/>
      </p:ext>
    </p:extLst>
  </p:cSld>
  <p:clrMapOvr>
    <a:masterClrMapping/>
  </p:clrMapOvr>
</p:sld>
</file>

<file path=ppt/theme/theme1.xml><?xml version="1.0" encoding="utf-8"?>
<a:theme xmlns:a="http://schemas.openxmlformats.org/drawingml/2006/main" name="Легкий дым">
  <a:themeElements>
    <a:clrScheme name="Легкий дым">
      <a:dk1>
        <a:sysClr val="windowText" lastClr="000000"/>
      </a:dk1>
      <a:lt1>
        <a:sysClr val="window" lastClr="FFFFFF"/>
      </a:lt1>
      <a:dk2>
        <a:srgbClr val="766F54"/>
      </a:dk2>
      <a:lt2>
        <a:srgbClr val="E3EACF"/>
      </a:lt2>
      <a:accent1>
        <a:srgbClr val="A53010"/>
      </a:accent1>
      <a:accent2>
        <a:srgbClr val="DE7E18"/>
      </a:accent2>
      <a:accent3>
        <a:srgbClr val="9F8351"/>
      </a:accent3>
      <a:accent4>
        <a:srgbClr val="728653"/>
      </a:accent4>
      <a:accent5>
        <a:srgbClr val="92AA4C"/>
      </a:accent5>
      <a:accent6>
        <a:srgbClr val="6AAC91"/>
      </a:accent6>
      <a:hlink>
        <a:srgbClr val="FB4A18"/>
      </a:hlink>
      <a:folHlink>
        <a:srgbClr val="FB9318"/>
      </a:folHlink>
    </a:clrScheme>
    <a:fontScheme name="Легкий дым">
      <a:maj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Легкий дым">
      <a:fillStyleLst>
        <a:solidFill>
          <a:schemeClr val="phClr"/>
        </a:solidFill>
        <a:solidFill>
          <a:schemeClr val="phClr">
            <a:tint val="70000"/>
            <a:lumMod val="104000"/>
          </a:schemeClr>
        </a:solidFill>
        <a:gradFill rotWithShape="1">
          <a:gsLst>
            <a:gs pos="0">
              <a:schemeClr val="phClr">
                <a:tint val="96000"/>
                <a:lumMod val="104000"/>
              </a:schemeClr>
            </a:gs>
            <a:gs pos="100000">
              <a:schemeClr val="phClr">
                <a:shade val="98000"/>
                <a:lumMod val="94000"/>
              </a:schemeClr>
            </a:gs>
          </a:gsLst>
          <a:lin ang="5400000" scaled="0"/>
        </a:gradFill>
      </a:fillStyleLst>
      <a:lnStyleLst>
        <a:ln w="9525" cap="rnd" cmpd="sng" algn="ctr">
          <a:solidFill>
            <a:schemeClr val="phClr">
              <a:shade val="90000"/>
            </a:schemeClr>
          </a:solidFill>
          <a:prstDash val="solid"/>
        </a:ln>
        <a:ln w="15875" cap="rnd" cmpd="sng" algn="ctr">
          <a:solidFill>
            <a:schemeClr val="phClr"/>
          </a:solidFill>
          <a:prstDash val="solid"/>
        </a:ln>
        <a:ln w="22225" cap="rnd" cmpd="sng" algn="ctr">
          <a:solidFill>
            <a:schemeClr val="phClr"/>
          </a:solidFill>
          <a:prstDash val="solid"/>
        </a:ln>
      </a:lnStyleLst>
      <a:effectStyleLst>
        <a:effectStyle>
          <a:effectLst/>
        </a:effectStyle>
        <a:effectStyle>
          <a:effectLst>
            <a:outerShdw blurRad="38100" dist="25400" dir="5400000" rotWithShape="0">
              <a:srgbClr val="000000">
                <a:alpha val="25000"/>
              </a:srgbClr>
            </a:outerShdw>
          </a:effectLst>
        </a:effectStyle>
        <a:effectStyle>
          <a:effectLst>
            <a:outerShdw blurRad="50800" dist="38100" dir="5400000" rotWithShape="0">
              <a:srgbClr val="000000">
                <a:alpha val="60000"/>
              </a:srgbClr>
            </a:outerShdw>
          </a:effectLst>
        </a:effectStyle>
      </a:effectStyleLst>
      <a:bgFillStyleLst>
        <a:solidFill>
          <a:schemeClr val="phClr"/>
        </a:solidFill>
        <a:gradFill rotWithShape="1">
          <a:gsLst>
            <a:gs pos="0">
              <a:schemeClr val="phClr">
                <a:tint val="90000"/>
                <a:lumMod val="120000"/>
              </a:schemeClr>
            </a:gs>
            <a:gs pos="100000">
              <a:schemeClr val="phClr">
                <a:shade val="98000"/>
                <a:satMod val="120000"/>
                <a:lumMod val="98000"/>
              </a:schemeClr>
            </a:gs>
          </a:gsLst>
          <a:lin ang="5400000" scaled="0"/>
        </a:gradFill>
        <a:gradFill rotWithShape="1">
          <a:gsLst>
            <a:gs pos="0">
              <a:schemeClr val="phClr">
                <a:tint val="90000"/>
                <a:satMod val="92000"/>
                <a:lumMod val="120000"/>
              </a:schemeClr>
            </a:gs>
            <a:gs pos="100000">
              <a:schemeClr val="phClr">
                <a:shade val="98000"/>
                <a:satMod val="120000"/>
                <a:lumMod val="98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Wisp" id="{7CB32D59-10C0-40DD-B7BD-2E94284A981C}" vid="{24B1A44C-C006-48B2-A4D7-E5549B3D8CD4}"/>
    </a:ext>
  </a:extLst>
</a:theme>
</file>

<file path=ppt/theme/theme2.xml><?xml version="1.0" encoding="utf-8"?>
<a:theme xmlns:a="http://schemas.openxmlformats.org/drawingml/2006/main" name="Custom Theme">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Wisp</Template>
  <TotalTime>22</TotalTime>
  <Words>470</Words>
  <Application>Microsoft Office PowerPoint</Application>
  <PresentationFormat>Экран (16:9)</PresentationFormat>
  <Paragraphs>25</Paragraphs>
  <Slides>12</Slides>
  <Notes>9</Notes>
  <HiddenSlides>0</HiddenSlides>
  <MMClips>0</MMClips>
  <ScaleCrop>false</ScaleCrop>
  <HeadingPairs>
    <vt:vector size="6" baseType="variant">
      <vt:variant>
        <vt:lpstr>Использованные шрифты</vt:lpstr>
      </vt:variant>
      <vt:variant>
        <vt:i4>4</vt:i4>
      </vt:variant>
      <vt:variant>
        <vt:lpstr>Тема</vt:lpstr>
      </vt:variant>
      <vt:variant>
        <vt:i4>1</vt:i4>
      </vt:variant>
      <vt:variant>
        <vt:lpstr>Заголовки слайдов</vt:lpstr>
      </vt:variant>
      <vt:variant>
        <vt:i4>12</vt:i4>
      </vt:variant>
    </vt:vector>
  </HeadingPairs>
  <TitlesOfParts>
    <vt:vector size="17" baseType="lpstr">
      <vt:lpstr>Arial</vt:lpstr>
      <vt:lpstr>Century Gothic</vt:lpstr>
      <vt:lpstr>Times New Roman</vt:lpstr>
      <vt:lpstr>Wingdings 3</vt:lpstr>
      <vt:lpstr>Легкий дым</vt:lpstr>
      <vt:lpstr>Классный час.</vt:lpstr>
      <vt:lpstr>Презентация PowerPoint</vt:lpstr>
      <vt:lpstr> 900дней блокады Ленинграда. Дорога жизни через Ладожское озеро. </vt:lpstr>
      <vt:lpstr>Героизм народа во время блокады Ленинграда.</vt:lpstr>
      <vt:lpstr>Презентация PowerPoint</vt:lpstr>
      <vt:lpstr>Презентация PowerPoint</vt:lpstr>
      <vt:lpstr>Неимоверные трудности и страдания пережили ленинградцы во время небывалой в истории человечества блокады. Единственная связь- это по льду Ладожского озера.</vt:lpstr>
      <vt:lpstr>       Из воспоминаний Гилевой Любовь Ивановны. </vt:lpstr>
      <vt:lpstr>Презентация PowerPoint</vt:lpstr>
      <vt:lpstr>Монумент “Разорванное кольцо”</vt:lpstr>
      <vt:lpstr>Презентация PowerPoint</vt:lpstr>
      <vt:lpstr>Презентация PowerPoint</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Герои Великой Отечественной войны.</dc:title>
  <cp:lastModifiedBy>Ценева Елена Петровна</cp:lastModifiedBy>
  <cp:revision>5</cp:revision>
  <dcterms:modified xsi:type="dcterms:W3CDTF">2019-12-30T04:28:40Z</dcterms:modified>
</cp:coreProperties>
</file>