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27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176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22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45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855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434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458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69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190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525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138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917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659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6757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1395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826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311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775DC74-C1EC-43BA-B10C-52E613EF2C01}" type="datetimeFigureOut">
              <a:rPr lang="ru-RU" smtClean="0"/>
              <a:t>31.01.2019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20906B5-2344-477B-B1A5-48037B01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4423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35776" y="0"/>
            <a:ext cx="3749243" cy="824346"/>
          </a:xfrm>
        </p:spPr>
        <p:txBody>
          <a:bodyPr/>
          <a:lstStyle/>
          <a:p>
            <a:r>
              <a:rPr lang="en-US" dirty="0" smtClean="0"/>
              <a:t>am I tall?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184264" y="719475"/>
            <a:ext cx="1139847" cy="1042554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big</a:t>
            </a:r>
            <a:endParaRPr lang="ru-RU" sz="44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9973"/>
            <a:ext cx="6664036" cy="49980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128" y="1574478"/>
            <a:ext cx="4152708" cy="528352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415128" y="719475"/>
            <a:ext cx="12330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slim</a:t>
            </a:r>
          </a:p>
        </p:txBody>
      </p:sp>
    </p:spTree>
    <p:extLst>
      <p:ext uri="{BB962C8B-B14F-4D97-AF65-F5344CB8AC3E}">
        <p14:creationId xmlns:p14="http://schemas.microsoft.com/office/powerpoint/2010/main" val="3542305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5520" y="0"/>
            <a:ext cx="6991207" cy="678873"/>
          </a:xfrm>
        </p:spPr>
        <p:txBody>
          <a:bodyPr>
            <a:normAutofit/>
          </a:bodyPr>
          <a:lstStyle/>
          <a:p>
            <a:r>
              <a:rPr lang="ru-RU" dirty="0" smtClean="0"/>
              <a:t>переведите предложения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3267" y="865909"/>
            <a:ext cx="8534400" cy="14986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I am tall.</a:t>
            </a:r>
          </a:p>
          <a:p>
            <a:r>
              <a:rPr lang="en-US" sz="4000" b="1" dirty="0" smtClean="0">
                <a:solidFill>
                  <a:schemeClr val="bg1"/>
                </a:solidFill>
              </a:rPr>
              <a:t>I am not slim.</a:t>
            </a:r>
          </a:p>
          <a:p>
            <a:r>
              <a:rPr lang="en-US" sz="4000" b="1" dirty="0" smtClean="0">
                <a:solidFill>
                  <a:schemeClr val="bg1"/>
                </a:solidFill>
              </a:rPr>
              <a:t>He is big.</a:t>
            </a:r>
          </a:p>
          <a:p>
            <a:r>
              <a:rPr lang="en-US" sz="4000" b="1" dirty="0" smtClean="0">
                <a:solidFill>
                  <a:schemeClr val="bg1"/>
                </a:solidFill>
              </a:rPr>
              <a:t>She is short.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60467" y="1184563"/>
            <a:ext cx="4267200" cy="507831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I-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я</a:t>
            </a:r>
            <a:endParaRPr lang="en-US" sz="5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he</a:t>
            </a:r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-он</a:t>
            </a:r>
            <a:endParaRPr lang="en-US" sz="54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she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-она</a:t>
            </a:r>
            <a:endParaRPr lang="en-US" sz="5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we</a:t>
            </a:r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-мы</a:t>
            </a:r>
            <a:endParaRPr lang="en-US" sz="54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you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-ты, вы</a:t>
            </a:r>
            <a:endParaRPr lang="en-US" sz="5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they</a:t>
            </a:r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-они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006535" y="1153544"/>
            <a:ext cx="12923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am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180778" y="2364509"/>
            <a:ext cx="6559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is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8212785" y="2274877"/>
            <a:ext cx="355433" cy="135921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8568218" y="3952741"/>
            <a:ext cx="355433" cy="210316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180778" y="4428836"/>
            <a:ext cx="13067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are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0166990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</TotalTime>
  <Words>42</Words>
  <Application>Microsoft Office PowerPoint</Application>
  <PresentationFormat>Широкоэкранный</PresentationFormat>
  <Paragraphs>17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Century Gothic</vt:lpstr>
      <vt:lpstr>Wingdings 3</vt:lpstr>
      <vt:lpstr>Сектор</vt:lpstr>
      <vt:lpstr>am I tall?</vt:lpstr>
      <vt:lpstr>переведите предложения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 I tall?</dc:title>
  <dc:creator>Гульнара Хахалкина</dc:creator>
  <cp:lastModifiedBy>Гульнара Хахалкина</cp:lastModifiedBy>
  <cp:revision>2</cp:revision>
  <dcterms:created xsi:type="dcterms:W3CDTF">2019-01-31T15:28:28Z</dcterms:created>
  <dcterms:modified xsi:type="dcterms:W3CDTF">2019-01-31T15:42:39Z</dcterms:modified>
</cp:coreProperties>
</file>