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66" r:id="rId6"/>
    <p:sldId id="269" r:id="rId7"/>
    <p:sldId id="270" r:id="rId8"/>
    <p:sldId id="271" r:id="rId9"/>
    <p:sldId id="261" r:id="rId10"/>
    <p:sldId id="267" r:id="rId11"/>
    <p:sldId id="259" r:id="rId12"/>
    <p:sldId id="264" r:id="rId13"/>
    <p:sldId id="260" r:id="rId14"/>
    <p:sldId id="263" r:id="rId15"/>
    <p:sldId id="262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4436E-F5E6-4DBD-BD7D-B0A9AA7D065E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FB432-F2A4-42DF-A7D3-B34021E2C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4436E-F5E6-4DBD-BD7D-B0A9AA7D065E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FB432-F2A4-42DF-A7D3-B34021E2C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4436E-F5E6-4DBD-BD7D-B0A9AA7D065E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FB432-F2A4-42DF-A7D3-B34021E2C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4436E-F5E6-4DBD-BD7D-B0A9AA7D065E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FB432-F2A4-42DF-A7D3-B34021E2C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4436E-F5E6-4DBD-BD7D-B0A9AA7D065E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FB432-F2A4-42DF-A7D3-B34021E2C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4436E-F5E6-4DBD-BD7D-B0A9AA7D065E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FB432-F2A4-42DF-A7D3-B34021E2C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4436E-F5E6-4DBD-BD7D-B0A9AA7D065E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FB432-F2A4-42DF-A7D3-B34021E2C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4436E-F5E6-4DBD-BD7D-B0A9AA7D065E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FB432-F2A4-42DF-A7D3-B34021E2C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4436E-F5E6-4DBD-BD7D-B0A9AA7D065E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FB432-F2A4-42DF-A7D3-B34021E2C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4436E-F5E6-4DBD-BD7D-B0A9AA7D065E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FB432-F2A4-42DF-A7D3-B34021E2C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4436E-F5E6-4DBD-BD7D-B0A9AA7D065E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FB432-F2A4-42DF-A7D3-B34021E2C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FF00">
                <a:alpha val="23000"/>
              </a:srgb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4436E-F5E6-4DBD-BD7D-B0A9AA7D065E}" type="datetimeFigureOut">
              <a:rPr lang="ru-RU" smtClean="0"/>
              <a:pPr/>
              <a:t>11.12.2018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FB432-F2A4-42DF-A7D3-B34021E2CD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Выберите верные утверждения, записав в тетрадь букву, поставленную в конце предложения.</a:t>
            </a:r>
            <a:endParaRPr lang="ru-RU" sz="28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 Тропосфера – нижний слой атмосферы, в котором существует жизнь.                      </a:t>
            </a:r>
            <a:r>
              <a:rPr lang="ru-RU" b="1" dirty="0" smtClean="0">
                <a:solidFill>
                  <a:srgbClr val="FF0000"/>
                </a:solidFill>
              </a:rPr>
              <a:t>О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 Озон – примесь, которая образуется в атмосфере из кислорода при электрических разрядах, грозах и под действием солнечного излучения.</a:t>
            </a:r>
            <a:r>
              <a:rPr lang="ru-RU" dirty="0" smtClean="0"/>
              <a:t>         </a:t>
            </a:r>
            <a:r>
              <a:rPr lang="ru-RU" b="1" dirty="0" smtClean="0">
                <a:solidFill>
                  <a:srgbClr val="FF0000"/>
                </a:solidFill>
              </a:rPr>
              <a:t>П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Чем выше угол падения солнечных лучей, тем выше температура воздуха. </a:t>
            </a:r>
            <a:r>
              <a:rPr lang="ru-RU" dirty="0" smtClean="0"/>
              <a:t>            </a:t>
            </a:r>
            <a:r>
              <a:rPr lang="ru-RU" b="1" dirty="0" smtClean="0">
                <a:solidFill>
                  <a:srgbClr val="FF0000"/>
                </a:solidFill>
              </a:rPr>
              <a:t>С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Сумма между самой высокой температурой и самой низкой, называется амплитудой.                                            </a:t>
            </a:r>
            <a:r>
              <a:rPr lang="ru-RU" b="1" dirty="0" smtClean="0">
                <a:solidFill>
                  <a:srgbClr val="FF0000"/>
                </a:solidFill>
              </a:rPr>
              <a:t>Р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Линии, соединяющие точки с одинаковой температурой на карте называются изотермой.                                               </a:t>
            </a:r>
            <a:r>
              <a:rPr lang="ru-RU" b="1" dirty="0" smtClean="0">
                <a:solidFill>
                  <a:srgbClr val="FF0000"/>
                </a:solidFill>
              </a:rPr>
              <a:t>А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Величина водяного пара в атмосфере называется влажностью воздуха.  </a:t>
            </a:r>
            <a:r>
              <a:rPr lang="ru-RU" dirty="0" smtClean="0"/>
              <a:t>   </a:t>
            </a:r>
            <a:r>
              <a:rPr lang="ru-RU" b="1" dirty="0" smtClean="0">
                <a:solidFill>
                  <a:srgbClr val="FF0000"/>
                </a:solidFill>
              </a:rPr>
              <a:t>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14290"/>
            <a:ext cx="8229600" cy="603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Перистые облака расположены на большой высоте и состоят из кристалликов льда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  <a:r>
              <a:rPr lang="ru-RU" dirty="0" smtClean="0"/>
              <a:t>                                                           </a:t>
            </a:r>
            <a:r>
              <a:rPr lang="ru-RU" b="1" dirty="0" smtClean="0">
                <a:solidFill>
                  <a:srgbClr val="FF0000"/>
                </a:solidFill>
              </a:rPr>
              <a:t>К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Насыщенный влагой воздух называют абсолютной влажностью воздуха.    </a:t>
            </a:r>
            <a:r>
              <a:rPr lang="ru-RU" b="1" dirty="0" smtClean="0">
                <a:solidFill>
                  <a:srgbClr val="FF0000"/>
                </a:solidFill>
              </a:rPr>
              <a:t>И</a:t>
            </a:r>
          </a:p>
          <a:p>
            <a:pPr>
              <a:buNone/>
            </a:pP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FF"/>
                </a:solidFill>
              </a:rPr>
              <a:t>Атмосферные осадки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Weather_Icons.jpg"/>
          <p:cNvPicPr>
            <a:picLocks noChangeAspect="1"/>
          </p:cNvPicPr>
          <p:nvPr/>
        </p:nvPicPr>
        <p:blipFill>
          <a:blip r:embed="rId2"/>
          <a:srcRect l="65588" t="36320" r="5315" b="44931"/>
          <a:stretch>
            <a:fillRect/>
          </a:stretch>
        </p:blipFill>
        <p:spPr>
          <a:xfrm>
            <a:off x="0" y="0"/>
            <a:ext cx="2444730" cy="1571612"/>
          </a:xfrm>
          <a:prstGeom prst="rect">
            <a:avLst/>
          </a:prstGeom>
        </p:spPr>
      </p:pic>
      <p:pic>
        <p:nvPicPr>
          <p:cNvPr id="5" name="Picture 4" descr="снежин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45893"/>
            <a:ext cx="2609833" cy="2812107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6" name="Picture 4" descr="снежинки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85492" y="0"/>
            <a:ext cx="2758508" cy="2928934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26626" name="Picture 2" descr="http://infokava.com/uploads/posts/2014-02/1392197295_47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85918" y="1500174"/>
            <a:ext cx="4857784" cy="36433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786446" y="5786454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СНЕГ</a:t>
            </a:r>
          </a:p>
        </p:txBody>
      </p:sp>
      <p:pic>
        <p:nvPicPr>
          <p:cNvPr id="1026" name="Picture 2" descr="C:\Documents and Settings\user\Рабочий стол\Сканер\2018-12-09\3.jpg"/>
          <p:cNvPicPr>
            <a:picLocks noChangeAspect="1" noChangeArrowheads="1"/>
          </p:cNvPicPr>
          <p:nvPr/>
        </p:nvPicPr>
        <p:blipFill>
          <a:blip r:embed="rId6"/>
          <a:srcRect r="34121" b="49250"/>
          <a:stretch>
            <a:fillRect/>
          </a:stretch>
        </p:blipFill>
        <p:spPr bwMode="auto">
          <a:xfrm>
            <a:off x="6929454" y="5643578"/>
            <a:ext cx="1857388" cy="6429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user\Мои документы\Мои рисунки\Новая папка\капля.bmp"/>
          <p:cNvPicPr>
            <a:picLocks noChangeAspect="1" noChangeArrowheads="1"/>
          </p:cNvPicPr>
          <p:nvPr/>
        </p:nvPicPr>
        <p:blipFill>
          <a:blip r:embed="rId2"/>
          <a:srcRect l="21289" t="29358" r="21875" b="24687"/>
          <a:stretch>
            <a:fillRect/>
          </a:stretch>
        </p:blipFill>
        <p:spPr bwMode="auto">
          <a:xfrm>
            <a:off x="714348" y="142852"/>
            <a:ext cx="7929586" cy="400716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2" y="5000636"/>
            <a:ext cx="150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ДОЖДЬ</a:t>
            </a:r>
            <a:endParaRPr lang="ru-RU" sz="2800" b="1" dirty="0"/>
          </a:p>
        </p:txBody>
      </p:sp>
      <p:pic>
        <p:nvPicPr>
          <p:cNvPr id="5" name="Рисунок 4" descr="peopls40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276600"/>
            <a:ext cx="28575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 descr="https://puzkarapuz.ru/images/uroki/nauka/geography/dop/%D0%94%D0%BE%D0%B6%D0%B4%D1%8C%20(%D0%BA%D0%B0%D1%80%D1%82%D0%BE%D1%87%D0%BA%D0%B0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https://puzkarapuz.ru/images/uroki/nauka/geography/dop/%D0%94%D0%BE%D0%B6%D0%B4%D1%8C%20(%D0%BA%D0%B0%D1%80%D1%82%D0%BE%D1%87%D0%BA%D0%B0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4" name="AutoShape 6" descr="2991503_5x1gp7u9uavnjef0tygpa3kvt (500x353, 327Kb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5" name="Picture 7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7286676" cy="5144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96" y="142852"/>
            <a:ext cx="1357290" cy="104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C:\Documents and Settings\user\Рабочий стол\Сканер\2018-12-09\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5591175"/>
            <a:ext cx="2819400" cy="1266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357298"/>
            <a:ext cx="39052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8581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00FF"/>
                </a:solidFill>
              </a:rPr>
              <a:t>Искусственный дождь</a:t>
            </a:r>
            <a:endParaRPr lang="ru-RU" sz="32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864169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рад.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3143248"/>
            <a:ext cx="4214842" cy="34421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5" descr="град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142852"/>
            <a:ext cx="4586814" cy="3143248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TextBox 3"/>
          <p:cNvSpPr txBox="1"/>
          <p:nvPr/>
        </p:nvSpPr>
        <p:spPr>
          <a:xfrm>
            <a:off x="1071538" y="714356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ГРАД</a:t>
            </a:r>
            <a:endParaRPr lang="ru-RU" sz="2800" b="1" dirty="0"/>
          </a:p>
        </p:txBody>
      </p:sp>
      <p:pic>
        <p:nvPicPr>
          <p:cNvPr id="3074" name="Picture 2" descr="C:\Documents and Settings\user\Рабочий стол\Сканер\2018-12-09\4.jpg"/>
          <p:cNvPicPr>
            <a:picLocks noChangeAspect="1" noChangeArrowheads="1"/>
          </p:cNvPicPr>
          <p:nvPr/>
        </p:nvPicPr>
        <p:blipFill>
          <a:blip r:embed="rId4"/>
          <a:srcRect r="31587" b="43609"/>
          <a:stretch>
            <a:fillRect/>
          </a:stretch>
        </p:blipFill>
        <p:spPr bwMode="auto">
          <a:xfrm>
            <a:off x="6000760" y="4500570"/>
            <a:ext cx="1928826" cy="714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fb.ru/misc/i/gallery/44049/16161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5034988" cy="314327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5124" name="Picture 4" descr="http://img0.liveinternet.ru/images/attach/c/9/107/602/107602706_9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2928934"/>
            <a:ext cx="5328280" cy="356233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5126" name="Picture 6" descr="http://i.ytimg.com/vi/qkBZybaULsY/maxresdefaul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214422"/>
            <a:ext cx="7679999" cy="4320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786578" y="357166"/>
            <a:ext cx="1214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ИНЕЙ</a:t>
            </a:r>
            <a:endParaRPr lang="ru-RU" sz="3200" b="1" dirty="0"/>
          </a:p>
        </p:txBody>
      </p:sp>
      <p:pic>
        <p:nvPicPr>
          <p:cNvPr id="4098" name="Picture 2" descr="C:\Documents and Settings\user\Рабочий стол\Сканер\2018-12-09\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5591175"/>
            <a:ext cx="2819400" cy="1266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midgard-svaor.com/wp-content/uploads/2012/07/%D1%80%D0%BE%D1%81%D0%B0_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785794"/>
            <a:ext cx="3825131" cy="474862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72066" y="785794"/>
            <a:ext cx="12858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РОСА</a:t>
            </a:r>
            <a:endParaRPr lang="ru-RU" sz="3200" b="1" dirty="0"/>
          </a:p>
        </p:txBody>
      </p:sp>
      <p:sp>
        <p:nvSpPr>
          <p:cNvPr id="21508" name="AutoShape 4" descr="https://webplus.info/images/wpi.cache/photo/photo_2400_490_367_8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0" name="AutoShape 6" descr="Капля воды. &#10; Роса, дождь и водопады. &#10; Параметры оригинала картинки 1024 X 768 &#10; 176010 by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428868"/>
            <a:ext cx="4094967" cy="3067047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ffectLst/>
        </p:spPr>
      </p:pic>
      <p:pic>
        <p:nvPicPr>
          <p:cNvPr id="5122" name="Picture 2" descr="C:\Documents and Settings\user\Рабочий стол\Сканер\2018-12-09\6.jpg"/>
          <p:cNvPicPr>
            <a:picLocks noChangeAspect="1" noChangeArrowheads="1"/>
          </p:cNvPicPr>
          <p:nvPr/>
        </p:nvPicPr>
        <p:blipFill>
          <a:blip r:embed="rId4"/>
          <a:srcRect l="5067" t="22556" r="21452" b="21052"/>
          <a:stretch>
            <a:fillRect/>
          </a:stretch>
        </p:blipFill>
        <p:spPr bwMode="auto">
          <a:xfrm>
            <a:off x="6357950" y="1643050"/>
            <a:ext cx="2071702" cy="714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solidFill>
                  <a:srgbClr val="0000FF"/>
                </a:solidFill>
              </a:rPr>
              <a:t>Атмосферные осадки</a:t>
            </a:r>
          </a:p>
        </p:txBody>
      </p:sp>
      <p:sp>
        <p:nvSpPr>
          <p:cNvPr id="18435" name="Line 5"/>
          <p:cNvSpPr>
            <a:spLocks noChangeShapeType="1"/>
          </p:cNvSpPr>
          <p:nvPr/>
        </p:nvSpPr>
        <p:spPr bwMode="auto">
          <a:xfrm flipH="1">
            <a:off x="1042988" y="1125538"/>
            <a:ext cx="720725" cy="719137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36" name="Line 6"/>
          <p:cNvSpPr>
            <a:spLocks noChangeShapeType="1"/>
          </p:cNvSpPr>
          <p:nvPr/>
        </p:nvSpPr>
        <p:spPr bwMode="auto">
          <a:xfrm flipH="1">
            <a:off x="1692275" y="1196975"/>
            <a:ext cx="719138" cy="115252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37" name="Line 7"/>
          <p:cNvSpPr>
            <a:spLocks noChangeShapeType="1"/>
          </p:cNvSpPr>
          <p:nvPr/>
        </p:nvSpPr>
        <p:spPr bwMode="auto">
          <a:xfrm flipH="1">
            <a:off x="2771775" y="1268413"/>
            <a:ext cx="287338" cy="136842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38" name="Line 8"/>
          <p:cNvSpPr>
            <a:spLocks noChangeShapeType="1"/>
          </p:cNvSpPr>
          <p:nvPr/>
        </p:nvSpPr>
        <p:spPr bwMode="auto">
          <a:xfrm flipH="1">
            <a:off x="3924300" y="1268413"/>
            <a:ext cx="142875" cy="144145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39" name="Line 9"/>
          <p:cNvSpPr>
            <a:spLocks noChangeShapeType="1"/>
          </p:cNvSpPr>
          <p:nvPr/>
        </p:nvSpPr>
        <p:spPr bwMode="auto">
          <a:xfrm>
            <a:off x="5003800" y="1341438"/>
            <a:ext cx="71438" cy="136842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0" name="Line 10"/>
          <p:cNvSpPr>
            <a:spLocks noChangeShapeType="1"/>
          </p:cNvSpPr>
          <p:nvPr/>
        </p:nvSpPr>
        <p:spPr bwMode="auto">
          <a:xfrm>
            <a:off x="5795963" y="1341438"/>
            <a:ext cx="215900" cy="1150937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1" name="Line 11"/>
          <p:cNvSpPr>
            <a:spLocks noChangeShapeType="1"/>
          </p:cNvSpPr>
          <p:nvPr/>
        </p:nvSpPr>
        <p:spPr bwMode="auto">
          <a:xfrm>
            <a:off x="6516688" y="1268413"/>
            <a:ext cx="576262" cy="1152525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2" name="Line 12"/>
          <p:cNvSpPr>
            <a:spLocks noChangeShapeType="1"/>
          </p:cNvSpPr>
          <p:nvPr/>
        </p:nvSpPr>
        <p:spPr bwMode="auto">
          <a:xfrm>
            <a:off x="7308850" y="1196975"/>
            <a:ext cx="647700" cy="6477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43" name="Text Box 15"/>
          <p:cNvSpPr txBox="1">
            <a:spLocks noChangeArrowheads="1"/>
          </p:cNvSpPr>
          <p:nvPr/>
        </p:nvSpPr>
        <p:spPr bwMode="auto">
          <a:xfrm>
            <a:off x="250825" y="1844675"/>
            <a:ext cx="12969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0000FF"/>
                </a:solidFill>
              </a:rPr>
              <a:t>ДОЖДЬ</a:t>
            </a:r>
          </a:p>
        </p:txBody>
      </p:sp>
      <p:sp>
        <p:nvSpPr>
          <p:cNvPr id="18444" name="Text Box 16"/>
          <p:cNvSpPr txBox="1">
            <a:spLocks noChangeArrowheads="1"/>
          </p:cNvSpPr>
          <p:nvPr/>
        </p:nvSpPr>
        <p:spPr bwMode="auto">
          <a:xfrm>
            <a:off x="1042988" y="2349500"/>
            <a:ext cx="12239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0000FF"/>
                </a:solidFill>
              </a:rPr>
              <a:t>МОРОСЬ</a:t>
            </a:r>
          </a:p>
        </p:txBody>
      </p:sp>
      <p:sp>
        <p:nvSpPr>
          <p:cNvPr id="18445" name="Text Box 17"/>
          <p:cNvSpPr txBox="1">
            <a:spLocks noChangeArrowheads="1"/>
          </p:cNvSpPr>
          <p:nvPr/>
        </p:nvSpPr>
        <p:spPr bwMode="auto">
          <a:xfrm>
            <a:off x="2268538" y="2708275"/>
            <a:ext cx="9350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0000FF"/>
                </a:solidFill>
              </a:rPr>
              <a:t>СНЕГ</a:t>
            </a:r>
          </a:p>
        </p:txBody>
      </p:sp>
      <p:sp>
        <p:nvSpPr>
          <p:cNvPr id="18446" name="Text Box 18"/>
          <p:cNvSpPr txBox="1">
            <a:spLocks noChangeArrowheads="1"/>
          </p:cNvSpPr>
          <p:nvPr/>
        </p:nvSpPr>
        <p:spPr bwMode="auto">
          <a:xfrm>
            <a:off x="3276600" y="2781300"/>
            <a:ext cx="1008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0000FF"/>
                </a:solidFill>
              </a:rPr>
              <a:t>ГРАД</a:t>
            </a:r>
          </a:p>
        </p:txBody>
      </p:sp>
      <p:sp>
        <p:nvSpPr>
          <p:cNvPr id="18447" name="Text Box 19"/>
          <p:cNvSpPr txBox="1">
            <a:spLocks noChangeArrowheads="1"/>
          </p:cNvSpPr>
          <p:nvPr/>
        </p:nvSpPr>
        <p:spPr bwMode="auto">
          <a:xfrm>
            <a:off x="4572000" y="2781300"/>
            <a:ext cx="1008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7030A0"/>
                </a:solidFill>
              </a:rPr>
              <a:t>КРУПА</a:t>
            </a:r>
          </a:p>
        </p:txBody>
      </p:sp>
      <p:sp>
        <p:nvSpPr>
          <p:cNvPr id="18448" name="Text Box 20"/>
          <p:cNvSpPr txBox="1">
            <a:spLocks noChangeArrowheads="1"/>
          </p:cNvSpPr>
          <p:nvPr/>
        </p:nvSpPr>
        <p:spPr bwMode="auto">
          <a:xfrm>
            <a:off x="5580063" y="2492375"/>
            <a:ext cx="9350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7030A0"/>
                </a:solidFill>
              </a:rPr>
              <a:t>РОСА</a:t>
            </a:r>
          </a:p>
        </p:txBody>
      </p:sp>
      <p:sp>
        <p:nvSpPr>
          <p:cNvPr id="18449" name="Text Box 21"/>
          <p:cNvSpPr txBox="1">
            <a:spLocks noChangeArrowheads="1"/>
          </p:cNvSpPr>
          <p:nvPr/>
        </p:nvSpPr>
        <p:spPr bwMode="auto">
          <a:xfrm>
            <a:off x="6877050" y="2349500"/>
            <a:ext cx="1152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7030A0"/>
                </a:solidFill>
              </a:rPr>
              <a:t>ИНЕЙ</a:t>
            </a:r>
          </a:p>
        </p:txBody>
      </p:sp>
      <p:sp>
        <p:nvSpPr>
          <p:cNvPr id="18450" name="Text Box 22"/>
          <p:cNvSpPr txBox="1">
            <a:spLocks noChangeArrowheads="1"/>
          </p:cNvSpPr>
          <p:nvPr/>
        </p:nvSpPr>
        <p:spPr bwMode="auto">
          <a:xfrm>
            <a:off x="7380288" y="1844675"/>
            <a:ext cx="161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7030A0"/>
                </a:solidFill>
              </a:rPr>
              <a:t>ИЗМОРОЗЬ</a:t>
            </a:r>
          </a:p>
        </p:txBody>
      </p:sp>
      <p:sp>
        <p:nvSpPr>
          <p:cNvPr id="24600" name="Line 24"/>
          <p:cNvSpPr>
            <a:spLocks noChangeShapeType="1"/>
          </p:cNvSpPr>
          <p:nvPr/>
        </p:nvSpPr>
        <p:spPr bwMode="auto">
          <a:xfrm flipH="1">
            <a:off x="5715008" y="4643446"/>
            <a:ext cx="431800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601" name="Line 25"/>
          <p:cNvSpPr>
            <a:spLocks noChangeShapeType="1"/>
          </p:cNvSpPr>
          <p:nvPr/>
        </p:nvSpPr>
        <p:spPr bwMode="auto">
          <a:xfrm>
            <a:off x="2357422" y="4714884"/>
            <a:ext cx="431800" cy="3603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4605" name="Picture 29" descr="28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85113" y="188913"/>
            <a:ext cx="10668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54" name="Text Box 30"/>
          <p:cNvSpPr txBox="1">
            <a:spLocks noChangeArrowheads="1"/>
          </p:cNvSpPr>
          <p:nvPr/>
        </p:nvSpPr>
        <p:spPr bwMode="auto">
          <a:xfrm>
            <a:off x="1116013" y="3789363"/>
            <a:ext cx="15113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4607" name="WordArt 31"/>
          <p:cNvSpPr>
            <a:spLocks noChangeArrowheads="1" noChangeShapeType="1" noTextEdit="1"/>
          </p:cNvSpPr>
          <p:nvPr/>
        </p:nvSpPr>
        <p:spPr bwMode="auto">
          <a:xfrm>
            <a:off x="1214414" y="5072074"/>
            <a:ext cx="6119812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C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Атмосферные осадки</a:t>
            </a:r>
          </a:p>
        </p:txBody>
      </p:sp>
      <p:sp>
        <p:nvSpPr>
          <p:cNvPr id="24608" name="Text Box 32"/>
          <p:cNvSpPr txBox="1">
            <a:spLocks noChangeArrowheads="1"/>
          </p:cNvSpPr>
          <p:nvPr/>
        </p:nvSpPr>
        <p:spPr bwMode="auto">
          <a:xfrm>
            <a:off x="1714480" y="4214818"/>
            <a:ext cx="19446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rgbClr val="0000FF"/>
                </a:solidFill>
              </a:rPr>
              <a:t>из облаков</a:t>
            </a:r>
          </a:p>
        </p:txBody>
      </p:sp>
      <p:sp>
        <p:nvSpPr>
          <p:cNvPr id="24609" name="Text Box 33"/>
          <p:cNvSpPr txBox="1">
            <a:spLocks noChangeArrowheads="1"/>
          </p:cNvSpPr>
          <p:nvPr/>
        </p:nvSpPr>
        <p:spPr bwMode="auto">
          <a:xfrm>
            <a:off x="5286380" y="4214818"/>
            <a:ext cx="23574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rgbClr val="7030A0"/>
                </a:solidFill>
              </a:rPr>
              <a:t>из воздуха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4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00"/>
                            </p:stCondLst>
                            <p:childTnLst>
                              <p:par>
                                <p:cTn id="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246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246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246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4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4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4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00" grpId="0" animBg="1"/>
      <p:bldP spid="24601" grpId="0" animBg="1"/>
      <p:bldP spid="24607" grpId="0" animBg="1"/>
      <p:bldP spid="24608" grpId="0"/>
      <p:bldP spid="2460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user\Рабочий стол\100_37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642918"/>
            <a:ext cx="4035451" cy="538727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857752" y="214290"/>
            <a:ext cx="39494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Осадкомер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428736"/>
            <a:ext cx="3876675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Мои документы\Мои рисунки\Новая папка\Диаграммы.bmp"/>
          <p:cNvPicPr>
            <a:picLocks noChangeAspect="1" noChangeArrowheads="1"/>
          </p:cNvPicPr>
          <p:nvPr/>
        </p:nvPicPr>
        <p:blipFill>
          <a:blip r:embed="rId2"/>
          <a:srcRect l="27148" t="21875" r="27734" b="17187"/>
          <a:stretch>
            <a:fillRect/>
          </a:stretch>
        </p:blipFill>
        <p:spPr bwMode="auto">
          <a:xfrm>
            <a:off x="285720" y="405386"/>
            <a:ext cx="8429684" cy="6452614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00FF"/>
                </a:solidFill>
              </a:rPr>
              <a:t>Диаграмма годового количества осадков</a:t>
            </a:r>
            <a:endParaRPr lang="ru-RU" sz="36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raskraski.link/uploads/2/3/0/2303-raskraska-Sneg-id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5429288" cy="578647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286512" y="1071546"/>
            <a:ext cx="24288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ДОМАШНЕЕ ЗАДАНИЕ: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ПАРАГРАФ 42,</a:t>
            </a:r>
          </a:p>
          <a:p>
            <a:r>
              <a:rPr lang="ru-RU" sz="2400" b="1" dirty="0" smtClean="0"/>
              <a:t>Тетрадь –тренажёр с.28 з.1- 3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163</Words>
  <Application>Microsoft Office PowerPoint</Application>
  <PresentationFormat>Экран (4:3)</PresentationFormat>
  <Paragraphs>34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Выберите верные утверждения, записав в тетрадь букву, поставленную в конце предложения.</vt:lpstr>
      <vt:lpstr>Слайд 2</vt:lpstr>
      <vt:lpstr>Слайд 3</vt:lpstr>
      <vt:lpstr>Атмосферные осадки</vt:lpstr>
      <vt:lpstr>Слайд 5</vt:lpstr>
      <vt:lpstr>Слайд 6</vt:lpstr>
      <vt:lpstr>Слайд 7</vt:lpstr>
      <vt:lpstr>Искусственный дождь</vt:lpstr>
      <vt:lpstr>Слайд 9</vt:lpstr>
      <vt:lpstr>Слайд 10</vt:lpstr>
      <vt:lpstr>Слайд 11</vt:lpstr>
      <vt:lpstr>Слайд 12</vt:lpstr>
      <vt:lpstr>Атмосферные осадки</vt:lpstr>
      <vt:lpstr>Слайд 14</vt:lpstr>
      <vt:lpstr>Диаграмма годового количества осадков</vt:lpstr>
      <vt:lpstr>Слайд 16</vt:lpstr>
    </vt:vector>
  </TitlesOfParts>
  <Company>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Выберите верные утверждения, запишите в тетрадь букву, поставленную в конце предложения.</dc:title>
  <dc:creator>1</dc:creator>
  <cp:lastModifiedBy>1</cp:lastModifiedBy>
  <cp:revision>21</cp:revision>
  <dcterms:created xsi:type="dcterms:W3CDTF">2018-12-09T11:10:55Z</dcterms:created>
  <dcterms:modified xsi:type="dcterms:W3CDTF">2018-12-11T16:59:43Z</dcterms:modified>
</cp:coreProperties>
</file>