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6" r:id="rId2"/>
    <p:sldId id="267" r:id="rId3"/>
    <p:sldId id="268" r:id="rId4"/>
    <p:sldId id="269" r:id="rId5"/>
    <p:sldId id="270" r:id="rId6"/>
    <p:sldId id="257" r:id="rId7"/>
    <p:sldId id="259" r:id="rId8"/>
    <p:sldId id="272" r:id="rId9"/>
    <p:sldId id="260" r:id="rId10"/>
    <p:sldId id="261" r:id="rId11"/>
    <p:sldId id="262" r:id="rId12"/>
    <p:sldId id="263" r:id="rId13"/>
    <p:sldId id="264" r:id="rId14"/>
    <p:sldId id="258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44EC1-52BC-42C3-8AB3-47ECD20B6CD1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EECF8-B9DC-46A9-A2C0-ED3060D35E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9193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EECF8-B9DC-46A9-A2C0-ED3060D35EA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4400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gif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284" y="188640"/>
            <a:ext cx="8229600" cy="2520280"/>
          </a:xfrm>
        </p:spPr>
        <p:txBody>
          <a:bodyPr>
            <a:noAutofit/>
          </a:bodyPr>
          <a:lstStyle/>
          <a:p>
            <a:r>
              <a:rPr lang="en-US" alt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Good morning, good morning,</a:t>
            </a:r>
            <a:br>
              <a:rPr lang="en-US" alt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alt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good morning to you </a:t>
            </a:r>
            <a:br>
              <a:rPr lang="en-US" alt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alt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good morning, good morning,</a:t>
            </a:r>
            <a:br>
              <a:rPr lang="en-US" alt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alt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am glad to see you.</a:t>
            </a:r>
            <a:br>
              <a:rPr lang="en-US" alt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780928"/>
            <a:ext cx="5146675" cy="375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5493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одним вырезанным скругленным углом 5"/>
          <p:cNvSpPr/>
          <p:nvPr/>
        </p:nvSpPr>
        <p:spPr>
          <a:xfrm>
            <a:off x="3635896" y="404664"/>
            <a:ext cx="5256585" cy="6048672"/>
          </a:xfrm>
          <a:prstGeom prst="snipRoundRect">
            <a:avLst>
              <a:gd name="adj1" fmla="val 10859"/>
              <a:gd name="adj2" fmla="val 0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400" dirty="0" smtClean="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24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Queen Liz is not sad, Queen </a:t>
            </a:r>
            <a:r>
              <a:rPr lang="en-US" sz="2400" b="1" dirty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Liz </a:t>
            </a:r>
            <a:r>
              <a:rPr lang="en-US" sz="24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is…</a:t>
            </a:r>
          </a:p>
          <a:p>
            <a:endParaRPr lang="en-US" sz="2400" b="1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b="1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b="1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b="1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b="1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24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 is not a bad car, it is a…</a:t>
            </a:r>
          </a:p>
          <a:p>
            <a:endParaRPr lang="en-US" sz="2400" dirty="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ru-RU" sz="2400" dirty="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3501008"/>
            <a:ext cx="3384376" cy="324036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028" name="Picture 4" descr="http://im1-tub-ru.yandex.net/i?id=8e989832e6784db0aade6d7a976b142b-142-144&amp;n=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2"/>
            <a:ext cx="3384376" cy="3207965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27611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одним вырезанным скругленным углом 5"/>
          <p:cNvSpPr/>
          <p:nvPr/>
        </p:nvSpPr>
        <p:spPr>
          <a:xfrm>
            <a:off x="4427983" y="980728"/>
            <a:ext cx="4464496" cy="5544616"/>
          </a:xfrm>
          <a:prstGeom prst="snipRoundRect">
            <a:avLst>
              <a:gd name="adj1" fmla="val 10859"/>
              <a:gd name="adj2" fmla="val 0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400" dirty="0" smtClean="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ru-RU" sz="2400" dirty="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058" y="91771"/>
            <a:ext cx="4193910" cy="3168352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644008" y="1891971"/>
            <a:ext cx="4248471" cy="3722129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chemeClr val="tx2"/>
                </a:solidFill>
              </a:rPr>
              <a:t>It is not a wood, it is a</a:t>
            </a:r>
            <a:r>
              <a:rPr lang="en-US" dirty="0" smtClean="0">
                <a:solidFill>
                  <a:schemeClr val="tx2"/>
                </a:solidFill>
              </a:rPr>
              <a:t>….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  <a:p>
            <a:pPr algn="l"/>
            <a:r>
              <a:rPr lang="en-US" b="1" dirty="0" smtClean="0">
                <a:solidFill>
                  <a:schemeClr val="tx2"/>
                </a:solidFill>
              </a:rPr>
              <a:t>It is not a cock, it is a……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en-US" dirty="0" smtClean="0">
              <a:solidFill>
                <a:schemeClr val="tx2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058" y="3356992"/>
            <a:ext cx="4193910" cy="3312368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76219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одним вырезанным скругленным углом 5"/>
          <p:cNvSpPr/>
          <p:nvPr/>
        </p:nvSpPr>
        <p:spPr>
          <a:xfrm>
            <a:off x="3635896" y="692696"/>
            <a:ext cx="5400600" cy="4176464"/>
          </a:xfrm>
          <a:prstGeom prst="snipRoundRect">
            <a:avLst>
              <a:gd name="adj1" fmla="val 10859"/>
              <a:gd name="adj2" fmla="val 0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400" dirty="0" smtClean="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24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 is not a bee, it is an….</a:t>
            </a:r>
          </a:p>
          <a:p>
            <a:endParaRPr lang="en-US" sz="2400" b="1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b="1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b="1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b="1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b="1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b="1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24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 is not a green sock, it is a……..</a:t>
            </a:r>
            <a:endParaRPr lang="ru-RU" sz="2400" b="1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116632"/>
            <a:ext cx="3441254" cy="3168352"/>
          </a:xfrm>
          <a:prstGeom prst="rect">
            <a:avLst/>
          </a:prstGeom>
          <a:ln w="3175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3429000"/>
            <a:ext cx="3441254" cy="3312368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01608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одним вырезанным скругленным углом 5"/>
          <p:cNvSpPr/>
          <p:nvPr/>
        </p:nvSpPr>
        <p:spPr>
          <a:xfrm>
            <a:off x="4355976" y="872717"/>
            <a:ext cx="4111735" cy="5544616"/>
          </a:xfrm>
          <a:prstGeom prst="snipRoundRect">
            <a:avLst>
              <a:gd name="adj1" fmla="val 10859"/>
              <a:gd name="adj2" fmla="val 0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400" dirty="0" smtClean="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24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  is not sheep Polly, it is sheep ….</a:t>
            </a:r>
          </a:p>
          <a:p>
            <a:endParaRPr lang="en-US" sz="2400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24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 is not a little tree, it is a…..</a:t>
            </a:r>
            <a:endParaRPr lang="ru-RU" sz="2400" b="1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44625"/>
            <a:ext cx="3816424" cy="3600400"/>
          </a:xfrm>
          <a:prstGeom prst="rect">
            <a:avLst/>
          </a:prstGeom>
          <a:solidFill>
            <a:schemeClr val="lt1"/>
          </a:solidFill>
          <a:ln w="38100">
            <a:solidFill>
              <a:srgbClr val="000000"/>
            </a:solidFill>
          </a:ln>
        </p:spPr>
      </p:pic>
      <p:sp>
        <p:nvSpPr>
          <p:cNvPr id="3" name="Овал 2"/>
          <p:cNvSpPr/>
          <p:nvPr/>
        </p:nvSpPr>
        <p:spPr>
          <a:xfrm>
            <a:off x="235022" y="1295817"/>
            <a:ext cx="1800200" cy="7438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Dolly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3789040"/>
            <a:ext cx="3816424" cy="2952328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33832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7299" y="260648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Verdana" pitchFamily="34" charset="0"/>
                <a:cs typeface="Verdana" pitchFamily="34" charset="0"/>
              </a:rPr>
              <a:t>Найди в каждой строчке лишнее слово</a:t>
            </a:r>
            <a:endParaRPr lang="ru-RU" sz="3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Прямоугольник с одним вырезанным скругленным углом 5"/>
          <p:cNvSpPr/>
          <p:nvPr/>
        </p:nvSpPr>
        <p:spPr>
          <a:xfrm>
            <a:off x="683568" y="980728"/>
            <a:ext cx="7758099" cy="4968552"/>
          </a:xfrm>
          <a:prstGeom prst="snipRoundRect">
            <a:avLst>
              <a:gd name="adj1" fmla="val 10859"/>
              <a:gd name="adj2" fmla="val 0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3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3600" dirty="0">
              <a:solidFill>
                <a:schemeClr val="accent6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3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1)</a:t>
            </a:r>
            <a:r>
              <a:rPr lang="en-US" sz="3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good, happy, lorry, funny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2)horse, sheep, bee, bench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3)hill, wood, book, park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4)green, sad, red, black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5)street, car, van, lorry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6)box, book, black, dog</a:t>
            </a:r>
          </a:p>
          <a:p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478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7299" y="260648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Verdana" pitchFamily="34" charset="0"/>
                <a:cs typeface="Verdana" pitchFamily="34" charset="0"/>
              </a:rPr>
              <a:t>Прочитай слова</a:t>
            </a:r>
            <a:endParaRPr lang="ru-RU" sz="3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Прямоугольник с одним вырезанным скругленным углом 5"/>
          <p:cNvSpPr/>
          <p:nvPr/>
        </p:nvSpPr>
        <p:spPr>
          <a:xfrm>
            <a:off x="683568" y="980728"/>
            <a:ext cx="7758099" cy="5544616"/>
          </a:xfrm>
          <a:prstGeom prst="snipRoundRect">
            <a:avLst>
              <a:gd name="adj1" fmla="val 10859"/>
              <a:gd name="adj2" fmla="val 0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3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3600" dirty="0">
              <a:solidFill>
                <a:schemeClr val="accent6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[ kw ] 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qu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een, 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qu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ilt</a:t>
            </a:r>
          </a:p>
          <a:p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[ a:] st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ar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, p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ar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k, c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ar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, f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ar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m</a:t>
            </a:r>
          </a:p>
          <a:p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[ ɔ:]  p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or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t, h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or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se, flo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or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, do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or</a:t>
            </a:r>
          </a:p>
          <a:p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[ </a:t>
            </a:r>
            <a:r>
              <a:rPr lang="en-US" sz="3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tʃ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 ] 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ch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erry, 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ch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ick, 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ch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imp, ma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tch</a:t>
            </a:r>
          </a:p>
          <a:p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[ k ] clo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ck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, du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ck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, so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ck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, co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ck</a:t>
            </a:r>
          </a:p>
          <a:p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[∫ ] 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sh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op, fi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sh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, di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sh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, 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sh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elf</a:t>
            </a:r>
          </a:p>
          <a:p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[ᴜ ] g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oo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d, w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oo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d, c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oo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k, b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oo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k</a:t>
            </a:r>
          </a:p>
          <a:p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[</a:t>
            </a:r>
            <a:r>
              <a:rPr lang="en-US" sz="3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i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: ] gr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ee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n, s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ee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, b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ee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, sh</a:t>
            </a:r>
            <a:r>
              <a:rPr lang="en-US" sz="3600" b="1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ee</a:t>
            </a: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Verdana" pitchFamily="34" charset="0"/>
                <a:cs typeface="Verdana" pitchFamily="34" charset="0"/>
              </a:rPr>
              <a:t>p</a:t>
            </a:r>
          </a:p>
          <a:p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356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одним вырезанным скругленным углом 5"/>
          <p:cNvSpPr/>
          <p:nvPr/>
        </p:nvSpPr>
        <p:spPr>
          <a:xfrm>
            <a:off x="21704" y="5013176"/>
            <a:ext cx="8859154" cy="1844824"/>
          </a:xfrm>
          <a:prstGeom prst="snipRoundRect">
            <a:avLst>
              <a:gd name="adj1" fmla="val 10859"/>
              <a:gd name="adj2" fmla="val 48208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400" dirty="0" smtClean="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 is a farm. It is a big farm. I can see a red horse and a black sheep. I can see a cat and a dog. I can see a cock and a chick. I can see a green tree and a bench. 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en-US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can see a car and a van.</a:t>
            </a:r>
            <a:endParaRPr lang="ru-RU" sz="2400" dirty="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524" t="69571" r="9375" b="8753"/>
          <a:stretch/>
        </p:blipFill>
        <p:spPr>
          <a:xfrm>
            <a:off x="21704" y="846830"/>
            <a:ext cx="8859154" cy="4526386"/>
          </a:xfrm>
          <a:prstGeom prst="rect">
            <a:avLst/>
          </a:prstGeom>
          <a:solidFill>
            <a:schemeClr val="lt1"/>
          </a:solidFill>
          <a:ln w="38100">
            <a:solidFill>
              <a:schemeClr val="tx1"/>
            </a:solidFill>
          </a:ln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79512" y="1"/>
            <a:ext cx="8278688" cy="83671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Прочитай текст. Послушай, что говорит о ферме господин Кларк. О чем он забыл сказать?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284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16632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Verdana" pitchFamily="34" charset="0"/>
                <a:cs typeface="Verdana" pitchFamily="34" charset="0"/>
              </a:rPr>
              <a:t>Составь рифмовку, используя слова в рамке</a:t>
            </a:r>
            <a:endParaRPr lang="ru-RU" sz="28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Прямоугольник с одним вырезанным скругленным углом 5"/>
          <p:cNvSpPr/>
          <p:nvPr/>
        </p:nvSpPr>
        <p:spPr>
          <a:xfrm>
            <a:off x="611560" y="980728"/>
            <a:ext cx="7758099" cy="5544616"/>
          </a:xfrm>
          <a:prstGeom prst="snipRoundRect">
            <a:avLst>
              <a:gd name="adj1" fmla="val 10859"/>
              <a:gd name="adj2" fmla="val 0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3600" dirty="0" smtClean="0">
              <a:solidFill>
                <a:schemeClr val="accent6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What is it?        It’s a big book.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What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 it?       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It’s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little…….</a:t>
            </a:r>
          </a:p>
          <a:p>
            <a:pPr lvl="0">
              <a:lnSpc>
                <a:spcPct val="150000"/>
              </a:lnSpc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What is it?        </a:t>
            </a:r>
            <a:r>
              <a:rPr lang="en-US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It’s 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red star.</a:t>
            </a:r>
            <a:endParaRPr lang="en-US" sz="2400" dirty="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What is it?       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It’s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good…..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What is it?       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It’s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green…..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What is it?       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It’s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black floor.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51720" y="1124744"/>
            <a:ext cx="4464496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c</a:t>
            </a:r>
            <a:r>
              <a:rPr lang="en-US" sz="4000" dirty="0" smtClean="0"/>
              <a:t>ar, door, hook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169353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247" y="188640"/>
            <a:ext cx="8190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Verdana" pitchFamily="34" charset="0"/>
                <a:cs typeface="Verdana" pitchFamily="34" charset="0"/>
              </a:rPr>
              <a:t>Выбери </a:t>
            </a:r>
            <a:r>
              <a:rPr lang="en-US" sz="28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Verdana" pitchFamily="34" charset="0"/>
                <a:cs typeface="Verdana" pitchFamily="34" charset="0"/>
              </a:rPr>
              <a:t>What</a:t>
            </a:r>
            <a:r>
              <a:rPr lang="en-US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Verdana" pitchFamily="34" charset="0"/>
                <a:cs typeface="Verdana" pitchFamily="34" charset="0"/>
              </a:rPr>
              <a:t>или </a:t>
            </a:r>
            <a:r>
              <a:rPr lang="en-US" sz="28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Verdana" pitchFamily="34" charset="0"/>
                <a:cs typeface="Verdana" pitchFamily="34" charset="0"/>
              </a:rPr>
              <a:t>Who</a:t>
            </a:r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Verdana" pitchFamily="34" charset="0"/>
                <a:cs typeface="Verdana" pitchFamily="34" charset="0"/>
              </a:rPr>
              <a:t> и закончи </a:t>
            </a:r>
            <a:r>
              <a:rPr lang="ru-RU" sz="28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Verdana" pitchFamily="34" charset="0"/>
                <a:cs typeface="Verdana" pitchFamily="34" charset="0"/>
              </a:rPr>
              <a:t>вопр</a:t>
            </a:r>
            <a:r>
              <a:rPr lang="en-US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Verdana" pitchFamily="34" charset="0"/>
                <a:cs typeface="Verdana" pitchFamily="34" charset="0"/>
              </a:rPr>
              <a:t>o</a:t>
            </a:r>
            <a:r>
              <a:rPr lang="ru-RU" sz="28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Verdana" pitchFamily="34" charset="0"/>
                <a:cs typeface="Verdana" pitchFamily="34" charset="0"/>
              </a:rPr>
              <a:t>сы</a:t>
            </a:r>
            <a:endParaRPr lang="ru-RU" sz="28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Прямоугольник с одним вырезанным скругленным углом 5"/>
          <p:cNvSpPr/>
          <p:nvPr/>
        </p:nvSpPr>
        <p:spPr>
          <a:xfrm>
            <a:off x="642247" y="1196752"/>
            <a:ext cx="7758099" cy="5544616"/>
          </a:xfrm>
          <a:prstGeom prst="snipRoundRect">
            <a:avLst>
              <a:gd name="adj1" fmla="val 10859"/>
              <a:gd name="adj2" fmla="val 0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1)_______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 it? – It is a horse.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1)_______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 it? – It is a door.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1)_______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 it? – It is Barney Scott.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1)_______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 it? – It is Queen Anne.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)_______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 it? – It is a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little funny chimp.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1)_______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 it? – It is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street.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1)_______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 it? – It is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Sally Clark.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1)_______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 it? – It is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Charley Sheen.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ru-RU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629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32" y="0"/>
            <a:ext cx="81901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  <a:ea typeface="Verdana" pitchFamily="34" charset="0"/>
                <a:cs typeface="Verdana" pitchFamily="34" charset="0"/>
              </a:rPr>
              <a:t>Скажи, где тролль ошибся, отвечая на вопросы эльфа. Исправь его.</a:t>
            </a:r>
            <a:endParaRPr lang="ru-RU" sz="28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itchFamily="18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Прямоугольник с одним вырезанным скругленным углом 5"/>
          <p:cNvSpPr/>
          <p:nvPr/>
        </p:nvSpPr>
        <p:spPr>
          <a:xfrm>
            <a:off x="179512" y="954106"/>
            <a:ext cx="8216191" cy="5571237"/>
          </a:xfrm>
          <a:prstGeom prst="snipRoundRect">
            <a:avLst>
              <a:gd name="adj1" fmla="val 10859"/>
              <a:gd name="adj2" fmla="val 0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000" b="1" i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</a:t>
            </a:r>
            <a:r>
              <a:rPr lang="ru-RU" sz="2000" b="1" i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Образец</a:t>
            </a:r>
            <a:r>
              <a:rPr lang="en-US" sz="2000" b="1" i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Is it a bench?-Yes, it is. </a:t>
            </a:r>
          </a:p>
          <a:p>
            <a:pPr>
              <a:lnSpc>
                <a:spcPct val="150000"/>
              </a:lnSpc>
            </a:pPr>
            <a:r>
              <a:rPr lang="en-US" sz="2000" b="1" i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No, it isn’t . It is a shelf.</a:t>
            </a:r>
          </a:p>
          <a:p>
            <a:pPr>
              <a:lnSpc>
                <a:spcPct val="150000"/>
              </a:lnSpc>
            </a:pPr>
            <a:r>
              <a:rPr lang="en-US" sz="3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1)Is it a chimp? –No, it isn’t.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endParaRPr lang="en-US" sz="3200" i="1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3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2) Is it a queen? - Yes, it is.</a:t>
            </a:r>
          </a:p>
          <a:p>
            <a:endParaRPr lang="en-US" sz="3200" i="1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3200" i="1" dirty="0" smtClean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32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3) Is it a quilt? – No, it isn’t.</a:t>
            </a:r>
            <a:endParaRPr lang="ru-RU" sz="3200" i="1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88224" y="442366"/>
            <a:ext cx="2699792" cy="22941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44208" y="4940633"/>
            <a:ext cx="2699792" cy="19292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44208" y="2614115"/>
            <a:ext cx="2699792" cy="22280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387590"/>
            <a:ext cx="1578544" cy="114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068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одним вырезанным скругленным углом 5"/>
          <p:cNvSpPr/>
          <p:nvPr/>
        </p:nvSpPr>
        <p:spPr>
          <a:xfrm>
            <a:off x="192260" y="188640"/>
            <a:ext cx="8700220" cy="6336704"/>
          </a:xfrm>
          <a:prstGeom prst="snipRoundRect">
            <a:avLst>
              <a:gd name="adj1" fmla="val 10859"/>
              <a:gd name="adj2" fmla="val 0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en-US" sz="3200" i="1" dirty="0">
                <a:solidFill>
                  <a:prstClr val="black">
                    <a:lumMod val="75000"/>
                    <a:lumOff val="2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1)Is it </a:t>
            </a:r>
            <a:r>
              <a:rPr lang="en-US" sz="3200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star? - Yes, it is.</a:t>
            </a:r>
            <a:endParaRPr lang="en-US" sz="3200" i="1" dirty="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lvl="0" indent="-457200">
              <a:lnSpc>
                <a:spcPct val="150000"/>
              </a:lnSpc>
              <a:buFontTx/>
              <a:buAutoNum type="arabicParenR"/>
            </a:pPr>
            <a:endParaRPr lang="en-US" sz="3200" i="1" dirty="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endParaRPr lang="en-US" sz="3200" i="1" dirty="0" smtClean="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r>
              <a:rPr lang="en-US" sz="3200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2)Is </a:t>
            </a:r>
            <a:r>
              <a:rPr lang="en-US" sz="3200" i="1" dirty="0">
                <a:solidFill>
                  <a:prstClr val="black">
                    <a:lumMod val="75000"/>
                    <a:lumOff val="2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 a </a:t>
            </a:r>
            <a:r>
              <a:rPr lang="en-US" sz="3200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car? </a:t>
            </a:r>
            <a:r>
              <a:rPr lang="en-US" sz="3200" i="1" dirty="0">
                <a:solidFill>
                  <a:prstClr val="black">
                    <a:lumMod val="75000"/>
                    <a:lumOff val="2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en-US" sz="3200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Yes, it </a:t>
            </a:r>
            <a:r>
              <a:rPr lang="en-US" sz="3200" i="1" dirty="0">
                <a:solidFill>
                  <a:prstClr val="black">
                    <a:lumMod val="75000"/>
                    <a:lumOff val="2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is.</a:t>
            </a:r>
          </a:p>
          <a:p>
            <a:pPr lvl="0"/>
            <a:endParaRPr lang="en-US" sz="3200" i="1" dirty="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endParaRPr lang="en-US" sz="3200" i="1" dirty="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r>
              <a:rPr lang="en-US" sz="3200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3)Is </a:t>
            </a:r>
            <a:r>
              <a:rPr lang="en-US" sz="3200" i="1" dirty="0">
                <a:solidFill>
                  <a:prstClr val="black">
                    <a:lumMod val="75000"/>
                    <a:lumOff val="2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 a </a:t>
            </a:r>
            <a:r>
              <a:rPr lang="en-US" sz="3200" i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horse? –Yes, it is.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4128" y="188640"/>
            <a:ext cx="2670449" cy="2152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129" y="2513012"/>
            <a:ext cx="2108448" cy="2095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1711" y="4608512"/>
            <a:ext cx="2704847" cy="191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679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одним вырезанным скругленным углом 5"/>
          <p:cNvSpPr/>
          <p:nvPr/>
        </p:nvSpPr>
        <p:spPr>
          <a:xfrm>
            <a:off x="755576" y="260648"/>
            <a:ext cx="7758099" cy="1512168"/>
          </a:xfrm>
          <a:prstGeom prst="snipRoundRect">
            <a:avLst>
              <a:gd name="adj1" fmla="val 10859"/>
              <a:gd name="adj2" fmla="val 0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altLang="ru-RU" sz="3200" b="1" i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Домашнее задание</a:t>
            </a:r>
            <a:r>
              <a:rPr lang="en-US" altLang="ru-RU" sz="3200" b="1" i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:</a:t>
            </a:r>
            <a:br>
              <a:rPr lang="en-US" altLang="ru-RU" sz="3200" b="1" i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</a:br>
            <a:r>
              <a:rPr lang="en-US" altLang="ru-RU" sz="3200" b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Step </a:t>
            </a:r>
            <a:r>
              <a:rPr lang="ru-RU" altLang="ru-RU" sz="3200" b="1" dirty="0" smtClean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27, подготовка к контр. раб.</a:t>
            </a:r>
            <a:r>
              <a:rPr lang="ru-RU" altLang="ru-RU" sz="3200" b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/>
            </a:r>
            <a:br>
              <a:rPr lang="ru-RU" altLang="ru-RU" sz="3200" b="1" dirty="0">
                <a:solidFill>
                  <a:srgbClr val="CC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</a:br>
            <a:endParaRPr lang="ru-RU" sz="3200" dirty="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2348880"/>
            <a:ext cx="3168352" cy="417646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23928" y="2690336"/>
            <a:ext cx="504056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Good bye! See you!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020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87000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одним вырезанным скругленным углом 5"/>
          <p:cNvSpPr/>
          <p:nvPr/>
        </p:nvSpPr>
        <p:spPr>
          <a:xfrm>
            <a:off x="637604" y="980728"/>
            <a:ext cx="7758099" cy="5544616"/>
          </a:xfrm>
          <a:prstGeom prst="snipRoundRect">
            <a:avLst>
              <a:gd name="adj1" fmla="val 10859"/>
              <a:gd name="adj2" fmla="val 0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400" dirty="0" smtClean="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ru-RU" sz="2400" dirty="0">
              <a:solidFill>
                <a:prstClr val="black">
                  <a:lumMod val="75000"/>
                  <a:lumOff val="25000"/>
                </a:prst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87090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575</Words>
  <Application>Microsoft Office PowerPoint</Application>
  <PresentationFormat>Экран (4:3)</PresentationFormat>
  <Paragraphs>99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Good morning, good morning, good morning to you  good morning, good morning, I am glad to see you. </vt:lpstr>
      <vt:lpstr>Слайд 2</vt:lpstr>
      <vt:lpstr>Слайд 3</vt:lpstr>
      <vt:lpstr>Слайд 4</vt:lpstr>
      <vt:lpstr>Слайд 5</vt:lpstr>
      <vt:lpstr>Слайд 6</vt:lpstr>
      <vt:lpstr>Слайд 7</vt:lpstr>
      <vt:lpstr>Прочитай текст. Послушай, что говорит о ферме господин Кларк. О чем он забыл сказать?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</dc:creator>
  <cp:lastModifiedBy>ва я</cp:lastModifiedBy>
  <cp:revision>21</cp:revision>
  <dcterms:created xsi:type="dcterms:W3CDTF">2012-08-01T05:50:11Z</dcterms:created>
  <dcterms:modified xsi:type="dcterms:W3CDTF">2017-11-29T16:58:01Z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95092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