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040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545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50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668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052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715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30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593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10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258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274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11EAC-6949-47E6-8A64-0D2CD6AC19CB}" type="datetimeFigureOut">
              <a:rPr lang="ru-RU" smtClean="0"/>
              <a:t>27.01.2020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7028A-159B-4486-A0F5-996901AFA3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14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046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60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84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316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33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2173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днс</dc:creator>
  <cp:lastModifiedBy>днс</cp:lastModifiedBy>
  <cp:revision>1</cp:revision>
  <dcterms:created xsi:type="dcterms:W3CDTF">2020-01-27T10:59:40Z</dcterms:created>
  <dcterms:modified xsi:type="dcterms:W3CDTF">2020-01-27T11:01:55Z</dcterms:modified>
</cp:coreProperties>
</file>