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71" r:id="rId3"/>
    <p:sldId id="260" r:id="rId4"/>
    <p:sldId id="261" r:id="rId5"/>
    <p:sldId id="262" r:id="rId6"/>
    <p:sldId id="269" r:id="rId7"/>
    <p:sldId id="264" r:id="rId8"/>
    <p:sldId id="265" r:id="rId9"/>
    <p:sldId id="266" r:id="rId10"/>
    <p:sldId id="267" r:id="rId11"/>
    <p:sldId id="268" r:id="rId12"/>
    <p:sldId id="270" r:id="rId13"/>
    <p:sldId id="257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3" r:id="rId34"/>
    <p:sldId id="291" r:id="rId35"/>
    <p:sldId id="292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57D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57" autoAdjust="0"/>
    <p:restoredTop sz="94640" autoAdjust="0"/>
  </p:normalViewPr>
  <p:slideViewPr>
    <p:cSldViewPr>
      <p:cViewPr varScale="1">
        <p:scale>
          <a:sx n="73" d="100"/>
          <a:sy n="73" d="100"/>
        </p:scale>
        <p:origin x="-11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BB320-0212-4948-897E-D3770E6D1D9A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D3190-56AE-416D-8C0A-6E423F8253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D3190-56AE-416D-8C0A-6E423F8253AB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357158" y="285728"/>
            <a:ext cx="8501122" cy="6215106"/>
          </a:xfrm>
          <a:prstGeom prst="roundRect">
            <a:avLst>
              <a:gd name="adj" fmla="val 9106"/>
            </a:avLst>
          </a:prstGeom>
          <a:noFill/>
          <a:ln>
            <a:solidFill>
              <a:srgbClr val="57D3FF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0_75c96_b715e7d3_XL.jpeg"/>
          <p:cNvPicPr>
            <a:picLocks noChangeAspect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63" t="8363"/>
          <a:stretch>
            <a:fillRect/>
          </a:stretch>
        </p:blipFill>
        <p:spPr>
          <a:xfrm>
            <a:off x="71406" y="71414"/>
            <a:ext cx="2000264" cy="20002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/>
              <a:pPr/>
              <a:t>11.03.2013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corowina.ucoz.com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40;&#1085;&#1075;&#1077;&#1083;\Desktop\100%20-%20Unit%208,%20Lesson%201,%20Exercise%201,%20Song%20-%20Have%20you%20got%20any%20apples.mp3" TargetMode="Externa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2928934"/>
            <a:ext cx="7772400" cy="3571900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 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857356" y="642918"/>
            <a:ext cx="6400800" cy="1357322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“What’s in the shopping bag?”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Ангел\Desktop\iStock_000008575140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300000">
            <a:off x="500034" y="2857496"/>
            <a:ext cx="3286148" cy="3486150"/>
          </a:xfrm>
          <a:prstGeom prst="rect">
            <a:avLst/>
          </a:prstGeom>
          <a:noFill/>
        </p:spPr>
      </p:pic>
      <p:pic>
        <p:nvPicPr>
          <p:cNvPr id="1027" name="Picture 3" descr="C:\Users\Ангел\Desktop\t1larg.reusableba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00000">
            <a:off x="4871342" y="2936723"/>
            <a:ext cx="3873549" cy="3759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2285984" y="0"/>
            <a:ext cx="5286412" cy="642942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rgbClr val="FF0066"/>
                </a:solidFill>
              </a:rPr>
              <a:t>Look and sing!</a:t>
            </a:r>
            <a:endParaRPr lang="ru-RU" sz="2000" b="1" dirty="0">
              <a:solidFill>
                <a:srgbClr val="FF0066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5720" y="571480"/>
            <a:ext cx="8429684" cy="6143668"/>
          </a:xfrm>
        </p:spPr>
        <p:txBody>
          <a:bodyPr>
            <a:normAutofit lnSpcReduction="10000"/>
          </a:bodyPr>
          <a:lstStyle/>
          <a:p>
            <a:r>
              <a:rPr lang="en-US" sz="1800" b="1" u="sng" dirty="0" smtClean="0">
                <a:solidFill>
                  <a:srgbClr val="FF0000"/>
                </a:solidFill>
              </a:rPr>
              <a:t>“Have you got any apples?”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Have you got any apples?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No, we haven’t.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Have you got any pizzas?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No, we haven’t.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Have you got any ice cream?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Have you got any coffee?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Have you got trousers?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No, we haven’t.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We haven’t got any apples in the shop.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We haven’t got any pizzas in the shop.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We haven’t got apples,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We haven’t got any pizzas,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We haven’t got any trousers in the shop.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Would you like to have some rulers or some pens?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Would you like to have some rubbers or some books?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Would you like to have some rulers?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Would you like to have some rubbers?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Would you like to have some pencils?</a:t>
            </a:r>
          </a:p>
          <a:p>
            <a:r>
              <a:rPr lang="en-US" sz="1800" b="1" dirty="0" smtClean="0">
                <a:solidFill>
                  <a:schemeClr val="tx1"/>
                </a:solidFill>
              </a:rPr>
              <a:t>Pencils, please!</a:t>
            </a:r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Ангел\Desktop\apples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285728"/>
            <a:ext cx="1428760" cy="1428760"/>
          </a:xfrm>
          <a:prstGeom prst="rect">
            <a:avLst/>
          </a:prstGeom>
          <a:noFill/>
        </p:spPr>
      </p:pic>
      <p:pic>
        <p:nvPicPr>
          <p:cNvPr id="2051" name="Picture 3" descr="C:\Users\Ангел\Desktop\opening_a_pizzer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1214422"/>
            <a:ext cx="1614486" cy="1433514"/>
          </a:xfrm>
          <a:prstGeom prst="rect">
            <a:avLst/>
          </a:prstGeom>
          <a:noFill/>
        </p:spPr>
      </p:pic>
      <p:pic>
        <p:nvPicPr>
          <p:cNvPr id="2052" name="Picture 4" descr="C:\Users\Ангел\Desktop\menu_ice_cream_con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33630" y="2428869"/>
            <a:ext cx="1424520" cy="1428760"/>
          </a:xfrm>
          <a:prstGeom prst="rect">
            <a:avLst/>
          </a:prstGeom>
          <a:noFill/>
        </p:spPr>
      </p:pic>
      <p:pic>
        <p:nvPicPr>
          <p:cNvPr id="2053" name="Picture 5" descr="C:\Users\Ангел\Desktop\51376529_E7052E970E6D81419939D8C960B2FAC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29520" y="3643314"/>
            <a:ext cx="1357322" cy="1353246"/>
          </a:xfrm>
          <a:prstGeom prst="rect">
            <a:avLst/>
          </a:prstGeom>
          <a:noFill/>
        </p:spPr>
      </p:pic>
      <p:pic>
        <p:nvPicPr>
          <p:cNvPr id="2054" name="Picture 6" descr="C:\Users\Ангел\Desktop\small_b0967fde414988909fc5534d241fd761d3f8aa0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72396" y="5143488"/>
            <a:ext cx="1143008" cy="1714512"/>
          </a:xfrm>
          <a:prstGeom prst="rect">
            <a:avLst/>
          </a:prstGeom>
          <a:noFill/>
        </p:spPr>
      </p:pic>
      <p:pic>
        <p:nvPicPr>
          <p:cNvPr id="2055" name="Picture 7" descr="C:\Users\Ангел\Desktop\recycledruler904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357290" y="1000108"/>
            <a:ext cx="1673691" cy="1143008"/>
          </a:xfrm>
          <a:prstGeom prst="rect">
            <a:avLst/>
          </a:prstGeom>
          <a:noFill/>
        </p:spPr>
      </p:pic>
      <p:pic>
        <p:nvPicPr>
          <p:cNvPr id="2056" name="Picture 8" descr="C:\Users\Ангел\Desktop\pens - Sham Click Aakron 10-02 Sm j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4348" y="2357430"/>
            <a:ext cx="1653344" cy="1265240"/>
          </a:xfrm>
          <a:prstGeom prst="rect">
            <a:avLst/>
          </a:prstGeom>
          <a:noFill/>
        </p:spPr>
      </p:pic>
      <p:pic>
        <p:nvPicPr>
          <p:cNvPr id="2057" name="Picture 9" descr="C:\Users\Ангел\Desktop\x_a444c69e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14282" y="5214950"/>
            <a:ext cx="1500198" cy="1447790"/>
          </a:xfrm>
          <a:prstGeom prst="rect">
            <a:avLst/>
          </a:prstGeom>
          <a:noFill/>
        </p:spPr>
      </p:pic>
      <p:pic>
        <p:nvPicPr>
          <p:cNvPr id="2058" name="Picture 10" descr="C:\Users\Ангел\Desktop\50ebd5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85720" y="3857628"/>
            <a:ext cx="1714512" cy="1143008"/>
          </a:xfrm>
          <a:prstGeom prst="rect">
            <a:avLst/>
          </a:prstGeom>
          <a:noFill/>
        </p:spPr>
      </p:pic>
      <p:pic>
        <p:nvPicPr>
          <p:cNvPr id="14" name="100 - Unit 8, Lesson 1, Exercise 1, Song - Have you got any apple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2"/>
          <a:stretch>
            <a:fillRect/>
          </a:stretch>
        </p:blipFill>
        <p:spPr>
          <a:xfrm>
            <a:off x="7072330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90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928794" y="142852"/>
            <a:ext cx="6629392" cy="785818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solidFill>
                  <a:srgbClr val="FF0000"/>
                </a:solidFill>
              </a:rPr>
              <a:t>What’s this?</a:t>
            </a:r>
            <a:endParaRPr lang="ru-RU" sz="3600" u="sng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5720" y="1000108"/>
            <a:ext cx="8643998" cy="5715040"/>
          </a:xfrm>
        </p:spPr>
        <p:txBody>
          <a:bodyPr>
            <a:normAutofit/>
          </a:bodyPr>
          <a:lstStyle/>
          <a:p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5" name="Picture 7" descr="C:\Users\Ангел\Desktop\recycledruler90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3" y="1071546"/>
            <a:ext cx="4000529" cy="335758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428728" y="4429132"/>
            <a:ext cx="1857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ruler</a:t>
            </a:r>
            <a:endParaRPr lang="ru-RU" sz="3600" b="1" dirty="0"/>
          </a:p>
        </p:txBody>
      </p:sp>
      <p:pic>
        <p:nvPicPr>
          <p:cNvPr id="7" name="Picture 8" descr="C:\Users\Ангел\Desktop\pens - Sham Click Aakron 10-02 Sm j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142984"/>
            <a:ext cx="3535946" cy="442915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072198" y="5572140"/>
            <a:ext cx="1428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pens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57224" y="285729"/>
            <a:ext cx="7772400" cy="1000132"/>
          </a:xfrm>
        </p:spPr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What’s this?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28596" y="1643050"/>
            <a:ext cx="8215370" cy="5000660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10" descr="C:\Users\Ангел\Desktop\50ebd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3500462" cy="371477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00166" y="5429264"/>
            <a:ext cx="14895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/>
              <a:t>rubber</a:t>
            </a:r>
            <a:endParaRPr lang="ru-RU" sz="3600" b="1" dirty="0"/>
          </a:p>
        </p:txBody>
      </p:sp>
      <p:pic>
        <p:nvPicPr>
          <p:cNvPr id="7" name="Picture 9" descr="C:\Users\Ангел\Desktop\x_a444c69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428736"/>
            <a:ext cx="3553150" cy="385765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572264" y="5214950"/>
            <a:ext cx="1428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books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643042" y="142853"/>
            <a:ext cx="7272334" cy="1143007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solidFill>
                  <a:srgbClr val="FF0000"/>
                </a:solidFill>
              </a:rPr>
              <a:t>What’s this?</a:t>
            </a:r>
            <a:endParaRPr lang="ru-RU" sz="3600" u="sng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57158" y="1285860"/>
            <a:ext cx="8572560" cy="5572140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2" descr="C:\Users\Ангел\Desktop\apples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3786214" cy="378621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71604" y="5572140"/>
            <a:ext cx="140615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apples</a:t>
            </a:r>
            <a:endParaRPr lang="ru-RU" sz="3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286512" y="5286388"/>
            <a:ext cx="11115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pizza</a:t>
            </a:r>
            <a:endParaRPr lang="ru-RU" sz="3600" dirty="0"/>
          </a:p>
        </p:txBody>
      </p:sp>
      <p:pic>
        <p:nvPicPr>
          <p:cNvPr id="8" name="Picture 3" descr="C:\Users\Ангел\Desktop\opening_a_pizzer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428736"/>
            <a:ext cx="3929090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7422" y="1928802"/>
            <a:ext cx="47863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571604" y="1"/>
            <a:ext cx="7129458" cy="1357298"/>
          </a:xfrm>
        </p:spPr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What’s this?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28596" y="1214422"/>
            <a:ext cx="8429684" cy="5429288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4" descr="C:\Users\Ангел\Desktop\menu_ice_cream_co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85926"/>
            <a:ext cx="2928958" cy="3000396"/>
          </a:xfrm>
          <a:prstGeom prst="rect">
            <a:avLst/>
          </a:prstGeom>
          <a:noFill/>
        </p:spPr>
      </p:pic>
      <p:pic>
        <p:nvPicPr>
          <p:cNvPr id="6" name="Picture 5" descr="C:\Users\Ангел\Desktop\51376529_E7052E970E6D81419939D8C960B2FAC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071546"/>
            <a:ext cx="3071834" cy="3062609"/>
          </a:xfrm>
          <a:prstGeom prst="rect">
            <a:avLst/>
          </a:prstGeom>
          <a:noFill/>
        </p:spPr>
      </p:pic>
      <p:pic>
        <p:nvPicPr>
          <p:cNvPr id="7" name="Picture 6" descr="C:\Users\Ангел\Desktop\small_b0967fde414988909fc5534d241fd761d3f8aa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4000504"/>
            <a:ext cx="2500330" cy="285749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71538" y="4643446"/>
            <a:ext cx="19995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Ice cream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286644" y="2000240"/>
            <a:ext cx="13446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coffee</a:t>
            </a:r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422951" y="4857760"/>
            <a:ext cx="17210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/>
              <a:t>trousers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57224" y="357167"/>
            <a:ext cx="7772400" cy="1214446"/>
          </a:xfrm>
        </p:spPr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Complete the sentences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5720" y="1571612"/>
            <a:ext cx="8501122" cy="500066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I’ve got some…!</a:t>
            </a:r>
          </a:p>
          <a:p>
            <a:endParaRPr lang="en-US" sz="4800" b="1" dirty="0" smtClean="0">
              <a:solidFill>
                <a:schemeClr val="tx1"/>
              </a:solidFill>
            </a:endParaRPr>
          </a:p>
          <a:p>
            <a:r>
              <a:rPr lang="en-US" sz="4800" b="1" dirty="0" smtClean="0">
                <a:solidFill>
                  <a:schemeClr val="tx1"/>
                </a:solidFill>
              </a:rPr>
              <a:t>I haven’t got any...!</a:t>
            </a:r>
          </a:p>
          <a:p>
            <a:endParaRPr lang="en-US" sz="4800" b="1" dirty="0" smtClean="0">
              <a:solidFill>
                <a:schemeClr val="tx1"/>
              </a:solidFill>
            </a:endParaRPr>
          </a:p>
          <a:p>
            <a:r>
              <a:rPr lang="en-US" sz="4800" b="1" dirty="0" smtClean="0">
                <a:solidFill>
                  <a:schemeClr val="tx1"/>
                </a:solidFill>
              </a:rPr>
              <a:t>Have I got any….?</a:t>
            </a:r>
            <a:endParaRPr lang="ru-RU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571604" y="0"/>
            <a:ext cx="6572296" cy="1214422"/>
          </a:xfrm>
        </p:spPr>
        <p:txBody>
          <a:bodyPr>
            <a:normAutofit/>
          </a:bodyPr>
          <a:lstStyle/>
          <a:p>
            <a:r>
              <a:rPr lang="en-US" sz="3600" u="sng" dirty="0" smtClean="0">
                <a:solidFill>
                  <a:srgbClr val="FF0000"/>
                </a:solidFill>
              </a:rPr>
              <a:t>Have we got any…? What’s this?</a:t>
            </a:r>
            <a:endParaRPr lang="ru-RU" sz="3600" u="sng" dirty="0">
              <a:solidFill>
                <a:srgbClr val="FF0000"/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85720" y="1142984"/>
            <a:ext cx="8501122" cy="5429288"/>
          </a:xfrm>
        </p:spPr>
        <p:txBody>
          <a:bodyPr/>
          <a:lstStyle/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Ангел\Desktop\USPnsY7SF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142984"/>
            <a:ext cx="7143800" cy="400052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428992" y="5000636"/>
            <a:ext cx="186461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/>
              <a:t>nuts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2910" y="285729"/>
            <a:ext cx="7772400" cy="9286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57158" y="1357298"/>
            <a:ext cx="8286808" cy="5214974"/>
          </a:xfrm>
        </p:spPr>
        <p:txBody>
          <a:bodyPr/>
          <a:lstStyle/>
          <a:p>
            <a:pPr algn="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Ангел\Desktop\2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4000528" cy="51435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857752" y="3143248"/>
            <a:ext cx="40350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7200" b="1" dirty="0" smtClean="0"/>
              <a:t>lemonade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28596" y="1785926"/>
            <a:ext cx="8358246" cy="4786346"/>
          </a:xfrm>
        </p:spPr>
        <p:txBody>
          <a:bodyPr/>
          <a:lstStyle/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Ангел\Desktop\1242468906_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357298"/>
            <a:ext cx="5715000" cy="521497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857224" y="3000372"/>
            <a:ext cx="225440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/>
              <a:t>sugar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2910" y="285729"/>
            <a:ext cx="7772400" cy="10715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00034" y="1785926"/>
            <a:ext cx="8215370" cy="4857784"/>
          </a:xfrm>
        </p:spPr>
        <p:txBody>
          <a:bodyPr/>
          <a:lstStyle/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146" name="Picture 2" descr="C:\Users\Ангел\Desktop\c6d0cc0e-99bd-df11-82fa-00221981883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357298"/>
            <a:ext cx="7000924" cy="407196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786182" y="5214950"/>
            <a:ext cx="14141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/>
              <a:t>tea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785786" y="214291"/>
            <a:ext cx="7772400" cy="7143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57158" y="1857364"/>
            <a:ext cx="8572560" cy="4714908"/>
          </a:xfrm>
        </p:spPr>
        <p:txBody>
          <a:bodyPr/>
          <a:lstStyle/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170" name="Picture 2" descr="C:\Users\Ангел\Desktop\T2_mlfXmtcXXXXXXXX_!!2729068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1071546"/>
            <a:ext cx="4857784" cy="55721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14348" y="2786058"/>
            <a:ext cx="30439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/>
              <a:t>stickers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857224" y="1"/>
            <a:ext cx="7772400" cy="9286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285720" y="1357298"/>
            <a:ext cx="8501122" cy="5286412"/>
          </a:xfrm>
        </p:spPr>
        <p:txBody>
          <a:bodyPr/>
          <a:lstStyle/>
          <a:p>
            <a:pPr algn="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194" name="Picture 2" descr="C:\Users\Ангел\Desktop\0003139813732_3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4643470" cy="521497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214942" y="3143248"/>
            <a:ext cx="242758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7200" b="1" dirty="0" smtClean="0"/>
              <a:t>comic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71604" y="214291"/>
            <a:ext cx="6915144" cy="107157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785926"/>
            <a:ext cx="8286808" cy="4857784"/>
          </a:xfrm>
        </p:spPr>
        <p:txBody>
          <a:bodyPr/>
          <a:lstStyle/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9218" name="Picture 2" descr="C:\Users\Ангел\Desktop\381_norm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85860"/>
            <a:ext cx="6786610" cy="43426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143240" y="5357826"/>
            <a:ext cx="316663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/>
              <a:t>hairgrip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85729"/>
            <a:ext cx="7772400" cy="7858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500174"/>
            <a:ext cx="8286808" cy="5143536"/>
          </a:xfrm>
        </p:spPr>
        <p:txBody>
          <a:bodyPr/>
          <a:lstStyle/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42" name="Picture 2" descr="C:\Users\Ангел\Desktop\08orbitwhitemelonbreez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1285860"/>
            <a:ext cx="5043506" cy="53578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00034" y="2428868"/>
            <a:ext cx="368434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 smtClean="0"/>
              <a:t>Chewing </a:t>
            </a:r>
          </a:p>
          <a:p>
            <a:r>
              <a:rPr lang="en-US" sz="7200" b="1" dirty="0" smtClean="0"/>
              <a:t>    gum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142853"/>
            <a:ext cx="7772400" cy="571503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000108"/>
            <a:ext cx="8215370" cy="5643602"/>
          </a:xfrm>
        </p:spPr>
        <p:txBody>
          <a:bodyPr>
            <a:normAutofit/>
          </a:bodyPr>
          <a:lstStyle/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Panda’s got some…</a:t>
            </a: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Panda’s got a…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1267" name="Picture 3" descr="C:\Users\Ангел\Desktop\x_31a5aec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14290"/>
            <a:ext cx="5002236" cy="3143272"/>
          </a:xfrm>
          <a:prstGeom prst="rect">
            <a:avLst/>
          </a:prstGeom>
          <a:noFill/>
        </p:spPr>
      </p:pic>
      <p:pic>
        <p:nvPicPr>
          <p:cNvPr id="11268" name="Picture 4" descr="C:\Users\Ангел\Desktop\1258750211_f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3500438"/>
            <a:ext cx="2571768" cy="3143272"/>
          </a:xfrm>
          <a:prstGeom prst="rect">
            <a:avLst/>
          </a:prstGeom>
          <a:noFill/>
        </p:spPr>
      </p:pic>
      <p:pic>
        <p:nvPicPr>
          <p:cNvPr id="11269" name="Picture 5" descr="C:\Users\Ангел\Desktop\appl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68" y="4479733"/>
            <a:ext cx="2714644" cy="2092538"/>
          </a:xfrm>
          <a:prstGeom prst="rect">
            <a:avLst/>
          </a:prstGeom>
          <a:noFill/>
        </p:spPr>
      </p:pic>
      <p:pic>
        <p:nvPicPr>
          <p:cNvPr id="1026" name="Picture 2" descr="C:\Users\Ангел\Desktop\pic2707316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857760"/>
            <a:ext cx="2500310" cy="1871065"/>
          </a:xfrm>
          <a:prstGeom prst="rect">
            <a:avLst/>
          </a:prstGeom>
          <a:noFill/>
        </p:spPr>
      </p:pic>
      <p:pic>
        <p:nvPicPr>
          <p:cNvPr id="1027" name="Picture 3" descr="C:\Users\Ангел\Desktop\3234986.42317_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7356" y="428604"/>
            <a:ext cx="1674802" cy="1674802"/>
          </a:xfrm>
          <a:prstGeom prst="rect">
            <a:avLst/>
          </a:prstGeom>
          <a:noFill/>
        </p:spPr>
      </p:pic>
      <p:pic>
        <p:nvPicPr>
          <p:cNvPr id="1028" name="Picture 4" descr="C:\Users\Ангел\Desktop\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0" y="2500306"/>
            <a:ext cx="1857368" cy="1857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57167"/>
            <a:ext cx="7772400" cy="928694"/>
          </a:xfrm>
        </p:spPr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Put the missing letters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357298"/>
            <a:ext cx="8143932" cy="5286412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chemeClr val="tx1"/>
                </a:solidFill>
              </a:rPr>
              <a:t>N_ts</a:t>
            </a:r>
            <a:endParaRPr lang="en-US" sz="8000" b="1" dirty="0" smtClean="0">
              <a:solidFill>
                <a:schemeClr val="tx1"/>
              </a:solidFill>
            </a:endParaRPr>
          </a:p>
          <a:p>
            <a:endParaRPr lang="en-US" sz="8000" b="1" dirty="0" smtClean="0">
              <a:solidFill>
                <a:schemeClr val="tx1"/>
              </a:solidFill>
            </a:endParaRPr>
          </a:p>
          <a:p>
            <a:endParaRPr lang="en-US" sz="8000" b="1" dirty="0" smtClean="0">
              <a:solidFill>
                <a:schemeClr val="tx1"/>
              </a:solidFill>
            </a:endParaRPr>
          </a:p>
          <a:p>
            <a:endParaRPr lang="en-US" sz="8000" b="1" dirty="0" smtClean="0">
              <a:solidFill>
                <a:schemeClr val="tx1"/>
              </a:solidFill>
            </a:endParaRPr>
          </a:p>
          <a:p>
            <a:endParaRPr lang="ru-RU" sz="8000" b="1" dirty="0">
              <a:solidFill>
                <a:schemeClr val="tx1"/>
              </a:solidFill>
            </a:endParaRPr>
          </a:p>
        </p:txBody>
      </p:sp>
      <p:pic>
        <p:nvPicPr>
          <p:cNvPr id="12290" name="Picture 2" descr="C:\Users\Ангел\Desktop\firstworldmm13053724091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571744"/>
            <a:ext cx="5357851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357167"/>
            <a:ext cx="7772400" cy="6429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214422"/>
            <a:ext cx="8286808" cy="5357850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chemeClr val="tx1"/>
                </a:solidFill>
              </a:rPr>
              <a:t>Lemon_de</a:t>
            </a:r>
            <a:endParaRPr lang="en-US" sz="8000" b="1" dirty="0" smtClean="0">
              <a:solidFill>
                <a:schemeClr val="tx1"/>
              </a:solidFill>
            </a:endParaRPr>
          </a:p>
          <a:p>
            <a:endParaRPr lang="ru-RU" sz="8000" b="1" dirty="0">
              <a:solidFill>
                <a:schemeClr val="tx1"/>
              </a:solidFill>
            </a:endParaRPr>
          </a:p>
        </p:txBody>
      </p:sp>
      <p:pic>
        <p:nvPicPr>
          <p:cNvPr id="13314" name="Picture 2" descr="C:\Users\Ангел\Desktop\1206560729807522373nicubunu_Lemonade_glass.svg.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759074"/>
            <a:ext cx="5500725" cy="33282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42853"/>
            <a:ext cx="7772400" cy="7858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142984"/>
            <a:ext cx="8358246" cy="5429288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chemeClr val="tx1"/>
                </a:solidFill>
              </a:rPr>
              <a:t>S_gar</a:t>
            </a:r>
            <a:endParaRPr lang="en-US" sz="8000" b="1" dirty="0" smtClean="0">
              <a:solidFill>
                <a:schemeClr val="tx1"/>
              </a:solidFill>
            </a:endParaRPr>
          </a:p>
          <a:p>
            <a:endParaRPr lang="ru-RU" sz="8000" b="1" dirty="0">
              <a:solidFill>
                <a:schemeClr val="tx1"/>
              </a:solidFill>
            </a:endParaRPr>
          </a:p>
        </p:txBody>
      </p:sp>
      <p:pic>
        <p:nvPicPr>
          <p:cNvPr id="14338" name="Picture 2" descr="C:\Users\Ангел\Desktop\081126133409-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512458"/>
            <a:ext cx="6572296" cy="4131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1"/>
            <a:ext cx="7772400" cy="85725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285860"/>
            <a:ext cx="8358246" cy="5572140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chemeClr val="tx1"/>
                </a:solidFill>
              </a:rPr>
              <a:t>T_a</a:t>
            </a:r>
            <a:endParaRPr lang="en-US" sz="8000" b="1" dirty="0" smtClean="0">
              <a:solidFill>
                <a:schemeClr val="tx1"/>
              </a:solidFill>
            </a:endParaRPr>
          </a:p>
          <a:p>
            <a:endParaRPr lang="ru-RU" sz="8000" b="1" dirty="0">
              <a:solidFill>
                <a:schemeClr val="tx1"/>
              </a:solidFill>
            </a:endParaRPr>
          </a:p>
        </p:txBody>
      </p:sp>
      <p:pic>
        <p:nvPicPr>
          <p:cNvPr id="15362" name="Picture 2" descr="C:\Users\Ангел\Desktop\0_63bb8_31984314_XL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643182"/>
            <a:ext cx="5881702" cy="39113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8215370" cy="4643470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chemeClr val="tx1"/>
                </a:solidFill>
              </a:rPr>
              <a:t>Sti_k_rs</a:t>
            </a:r>
            <a:endParaRPr lang="en-US" sz="8000" b="1" dirty="0" smtClean="0">
              <a:solidFill>
                <a:schemeClr val="tx1"/>
              </a:solidFill>
            </a:endParaRPr>
          </a:p>
          <a:p>
            <a:endParaRPr lang="en-US" sz="8000" b="1" dirty="0" smtClean="0">
              <a:solidFill>
                <a:schemeClr val="tx1"/>
              </a:solidFill>
            </a:endParaRPr>
          </a:p>
          <a:p>
            <a:endParaRPr lang="ru-RU" sz="80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Ангел\Desktop\T2_mlfXmtcXXXXXXXX_!!2729068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3143248"/>
            <a:ext cx="6143668" cy="3445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1"/>
            <a:ext cx="7772400" cy="7143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214422"/>
            <a:ext cx="8501122" cy="4786346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chemeClr val="tx1"/>
                </a:solidFill>
              </a:rPr>
              <a:t>Com_c</a:t>
            </a:r>
            <a:endParaRPr lang="en-US" sz="8000" b="1" dirty="0" smtClean="0">
              <a:solidFill>
                <a:schemeClr val="tx1"/>
              </a:solidFill>
            </a:endParaRPr>
          </a:p>
          <a:p>
            <a:endParaRPr lang="en-US" sz="8000" b="1" dirty="0" smtClean="0">
              <a:solidFill>
                <a:schemeClr val="tx1"/>
              </a:solidFill>
            </a:endParaRPr>
          </a:p>
          <a:p>
            <a:endParaRPr lang="ru-RU" sz="80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Ангел\Desktop\0003139813732_300X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357430"/>
            <a:ext cx="4664999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1"/>
            <a:ext cx="7772400" cy="857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142984"/>
            <a:ext cx="8429684" cy="5429288"/>
          </a:xfrm>
        </p:spPr>
        <p:txBody>
          <a:bodyPr>
            <a:normAutofit/>
          </a:bodyPr>
          <a:lstStyle/>
          <a:p>
            <a:r>
              <a:rPr lang="en-US" sz="8000" b="1" dirty="0" err="1" smtClean="0">
                <a:solidFill>
                  <a:schemeClr val="tx1"/>
                </a:solidFill>
              </a:rPr>
              <a:t>Hairgr_p</a:t>
            </a:r>
            <a:endParaRPr lang="en-US" sz="8000" b="1" dirty="0" smtClean="0">
              <a:solidFill>
                <a:schemeClr val="tx1"/>
              </a:solidFill>
            </a:endParaRPr>
          </a:p>
          <a:p>
            <a:endParaRPr lang="en-US" sz="8000" b="1" dirty="0" smtClean="0">
              <a:solidFill>
                <a:schemeClr val="tx1"/>
              </a:solidFill>
            </a:endParaRPr>
          </a:p>
          <a:p>
            <a:endParaRPr lang="ru-RU" sz="80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Ангел\Desktop\381_norm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574720"/>
            <a:ext cx="6215106" cy="39769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85729"/>
            <a:ext cx="7772400" cy="7143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285860"/>
            <a:ext cx="8215370" cy="5286412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tx1"/>
                </a:solidFill>
              </a:rPr>
              <a:t>Chewing </a:t>
            </a:r>
            <a:r>
              <a:rPr lang="en-US" sz="8000" b="1" dirty="0" err="1" smtClean="0">
                <a:solidFill>
                  <a:schemeClr val="tx1"/>
                </a:solidFill>
              </a:rPr>
              <a:t>g_m</a:t>
            </a:r>
            <a:endParaRPr lang="en-US" sz="8000" b="1" dirty="0" smtClean="0">
              <a:solidFill>
                <a:schemeClr val="tx1"/>
              </a:solidFill>
            </a:endParaRPr>
          </a:p>
          <a:p>
            <a:endParaRPr lang="ru-RU" sz="8000" b="1" dirty="0">
              <a:solidFill>
                <a:schemeClr val="tx1"/>
              </a:solidFill>
            </a:endParaRPr>
          </a:p>
        </p:txBody>
      </p:sp>
      <p:pic>
        <p:nvPicPr>
          <p:cNvPr id="16386" name="Picture 2" descr="C:\Users\Ангел\Desktop\i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571744"/>
            <a:ext cx="6608483" cy="37862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1"/>
            <a:ext cx="7772400" cy="1143008"/>
          </a:xfrm>
        </p:spPr>
        <p:txBody>
          <a:bodyPr>
            <a:normAutofit/>
          </a:bodyPr>
          <a:lstStyle/>
          <a:p>
            <a:r>
              <a:rPr lang="en-US" sz="4800" u="sng" dirty="0" smtClean="0">
                <a:solidFill>
                  <a:srgbClr val="FF0000"/>
                </a:solidFill>
              </a:rPr>
              <a:t>Prices</a:t>
            </a:r>
            <a:endParaRPr lang="ru-RU" sz="4800" u="sng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357298"/>
            <a:ext cx="8501122" cy="5357850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7410" name="Picture 2" descr="C:\Users\Ангел\Desktop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3786214" cy="3286148"/>
          </a:xfrm>
          <a:prstGeom prst="rect">
            <a:avLst/>
          </a:prstGeom>
          <a:noFill/>
        </p:spPr>
      </p:pic>
      <p:pic>
        <p:nvPicPr>
          <p:cNvPr id="17411" name="Picture 3" descr="C:\Users\Ангел\Desktop\fdefdefff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3130800"/>
            <a:ext cx="3429024" cy="37272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86116" y="4500570"/>
            <a:ext cx="242175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err="1" smtClean="0"/>
              <a:t>Rouble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1"/>
            <a:ext cx="7772400" cy="92869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357298"/>
            <a:ext cx="8215370" cy="5286412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8434" name="Picture 2" descr="C:\Users\Ангел\Desktop\imagesgbfhg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857364"/>
            <a:ext cx="2847982" cy="4429156"/>
          </a:xfrm>
          <a:prstGeom prst="rect">
            <a:avLst/>
          </a:prstGeom>
          <a:noFill/>
        </p:spPr>
      </p:pic>
      <p:pic>
        <p:nvPicPr>
          <p:cNvPr id="18435" name="Picture 3" descr="C:\Users\Ангел\Desktop\jhbmjkhk,mhk,mjh,m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71612"/>
            <a:ext cx="4143404" cy="27860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143240" y="4357694"/>
            <a:ext cx="211628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 smtClean="0"/>
              <a:t>Dollar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291"/>
            <a:ext cx="7772400" cy="50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928670"/>
            <a:ext cx="8215370" cy="5715040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9458" name="Picture 2" descr="C:\Users\Ангел\Desktop\euro-logotype2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71678"/>
            <a:ext cx="2457447" cy="2356067"/>
          </a:xfrm>
          <a:prstGeom prst="rect">
            <a:avLst/>
          </a:prstGeom>
          <a:noFill/>
        </p:spPr>
      </p:pic>
      <p:pic>
        <p:nvPicPr>
          <p:cNvPr id="19460" name="Picture 4" descr="C:\Users\Ангел\Desktop\vdbfhfh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428604"/>
            <a:ext cx="2143125" cy="2143125"/>
          </a:xfrm>
          <a:prstGeom prst="rect">
            <a:avLst/>
          </a:prstGeom>
          <a:noFill/>
        </p:spPr>
      </p:pic>
      <p:pic>
        <p:nvPicPr>
          <p:cNvPr id="19461" name="Picture 5" descr="C:\Users\Ангел\Desktop\eur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2857496"/>
            <a:ext cx="3286125" cy="36957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643306" y="1643050"/>
            <a:ext cx="18573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/>
              <a:t>Euro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"/>
            <a:ext cx="7772400" cy="1142984"/>
          </a:xfrm>
        </p:spPr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  How much is/are…?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142984"/>
            <a:ext cx="8286808" cy="5500726"/>
          </a:xfrm>
        </p:spPr>
        <p:txBody>
          <a:bodyPr/>
          <a:lstStyle/>
          <a:p>
            <a:pPr algn="l"/>
            <a:r>
              <a:rPr lang="en-US" sz="5400" dirty="0" smtClean="0">
                <a:solidFill>
                  <a:schemeClr val="tx1"/>
                </a:solidFill>
              </a:rPr>
              <a:t>How much are the stickers?</a:t>
            </a:r>
          </a:p>
          <a:p>
            <a:pPr algn="r"/>
            <a:endParaRPr lang="en-US" sz="5400" dirty="0" smtClean="0">
              <a:solidFill>
                <a:schemeClr val="tx1"/>
              </a:solidFill>
            </a:endParaRPr>
          </a:p>
          <a:p>
            <a:pPr algn="r"/>
            <a:r>
              <a:rPr lang="en-US" sz="5400" dirty="0" smtClean="0">
                <a:solidFill>
                  <a:schemeClr val="tx1"/>
                </a:solidFill>
              </a:rPr>
              <a:t>10 </a:t>
            </a:r>
            <a:r>
              <a:rPr lang="en-US" sz="5400" dirty="0" err="1" smtClean="0">
                <a:solidFill>
                  <a:schemeClr val="tx1"/>
                </a:solidFill>
              </a:rPr>
              <a:t>roubles</a:t>
            </a:r>
            <a:r>
              <a:rPr lang="en-US" sz="54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Ангел\Desktop\T2_mlfXmtcXXXXXXXX_!!2729068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3116"/>
            <a:ext cx="4071966" cy="2357455"/>
          </a:xfrm>
          <a:prstGeom prst="rect">
            <a:avLst/>
          </a:prstGeom>
          <a:noFill/>
        </p:spPr>
      </p:pic>
      <p:pic>
        <p:nvPicPr>
          <p:cNvPr id="20482" name="Picture 2" descr="C:\Users\Ангел\Desktop\пакпкрнкрнернрн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1450" y="4071942"/>
            <a:ext cx="3685836" cy="23479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"/>
            <a:ext cx="7772400" cy="8572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1214422"/>
            <a:ext cx="8001056" cy="5429288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chemeClr val="tx1"/>
                </a:solidFill>
              </a:rPr>
              <a:t>How much is the football?</a:t>
            </a:r>
          </a:p>
          <a:p>
            <a:pPr algn="r"/>
            <a:endParaRPr lang="en-US" sz="4000" dirty="0" smtClean="0">
              <a:solidFill>
                <a:schemeClr val="tx1"/>
              </a:solidFill>
            </a:endParaRPr>
          </a:p>
          <a:p>
            <a:pPr algn="r"/>
            <a:r>
              <a:rPr lang="en-US" sz="4000" dirty="0" smtClean="0">
                <a:solidFill>
                  <a:schemeClr val="tx1"/>
                </a:solidFill>
              </a:rPr>
              <a:t>8.00 dollars.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4" descr="C:\Users\Ангел\Desktop\1258750211_f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000240"/>
            <a:ext cx="3000396" cy="3143272"/>
          </a:xfrm>
          <a:prstGeom prst="rect">
            <a:avLst/>
          </a:prstGeom>
          <a:noFill/>
        </p:spPr>
      </p:pic>
      <p:pic>
        <p:nvPicPr>
          <p:cNvPr id="21506" name="Picture 2" descr="C:\Users\Ангел\Desktop\jgjgjgjjjjj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429000"/>
            <a:ext cx="3786214" cy="31292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14291"/>
            <a:ext cx="7772400" cy="7858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0034" y="1214422"/>
            <a:ext cx="8358246" cy="5429288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>
                <a:solidFill>
                  <a:schemeClr val="tx1"/>
                </a:solidFill>
              </a:rPr>
              <a:t>How much is the comic?</a:t>
            </a:r>
          </a:p>
          <a:p>
            <a:pPr algn="r"/>
            <a:endParaRPr lang="en-US" sz="4000" dirty="0" smtClean="0">
              <a:solidFill>
                <a:schemeClr val="tx1"/>
              </a:solidFill>
            </a:endParaRPr>
          </a:p>
          <a:p>
            <a:pPr algn="r"/>
            <a:endParaRPr lang="en-US" sz="4000" dirty="0" smtClean="0">
              <a:solidFill>
                <a:schemeClr val="tx1"/>
              </a:solidFill>
            </a:endParaRPr>
          </a:p>
          <a:p>
            <a:pPr algn="r"/>
            <a:r>
              <a:rPr lang="en-US" sz="4000" dirty="0" smtClean="0">
                <a:solidFill>
                  <a:schemeClr val="tx1"/>
                </a:solidFill>
              </a:rPr>
              <a:t>2.00 euro.</a:t>
            </a:r>
          </a:p>
          <a:p>
            <a:pPr algn="r"/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Ангел\Desktop\0003139813732_300X3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85926"/>
            <a:ext cx="4664999" cy="4286280"/>
          </a:xfrm>
          <a:prstGeom prst="rect">
            <a:avLst/>
          </a:prstGeom>
          <a:noFill/>
        </p:spPr>
      </p:pic>
      <p:pic>
        <p:nvPicPr>
          <p:cNvPr id="23554" name="Picture 2" descr="C:\Users\Ангел\Desktop\bgbfff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4214818"/>
            <a:ext cx="2714644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42852"/>
            <a:ext cx="7772400" cy="1470025"/>
          </a:xfrm>
        </p:spPr>
        <p:txBody>
          <a:bodyPr/>
          <a:lstStyle/>
          <a:p>
            <a:r>
              <a:rPr lang="en-US" u="sng" dirty="0" smtClean="0">
                <a:solidFill>
                  <a:srgbClr val="FF0000"/>
                </a:solidFill>
              </a:rPr>
              <a:t>Ask each other</a:t>
            </a:r>
            <a:endParaRPr lang="ru-RU" u="sng" dirty="0">
              <a:solidFill>
                <a:srgbClr val="FF0000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785786" y="1357298"/>
            <a:ext cx="7858180" cy="5286412"/>
          </a:xfrm>
        </p:spPr>
        <p:txBody>
          <a:bodyPr/>
          <a:lstStyle/>
          <a:p>
            <a:r>
              <a:rPr lang="en-US" sz="6000" dirty="0" smtClean="0">
                <a:solidFill>
                  <a:schemeClr val="tx1"/>
                </a:solidFill>
              </a:rPr>
              <a:t>How much…?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4582" name="Picture 6" descr="C:\Users\Ангел\Desktop\sssss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500306"/>
            <a:ext cx="2095500" cy="1571625"/>
          </a:xfrm>
          <a:prstGeom prst="rect">
            <a:avLst/>
          </a:prstGeom>
          <a:noFill/>
        </p:spPr>
      </p:pic>
      <p:pic>
        <p:nvPicPr>
          <p:cNvPr id="24583" name="Picture 7" descr="C:\Users\Ангел\Desktop\uiii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929066"/>
            <a:ext cx="2571768" cy="2432753"/>
          </a:xfrm>
          <a:prstGeom prst="rect">
            <a:avLst/>
          </a:prstGeom>
          <a:noFill/>
        </p:spPr>
      </p:pic>
      <p:pic>
        <p:nvPicPr>
          <p:cNvPr id="24584" name="Picture 8" descr="C:\Users\Ангел\Desktop\Fluorescence_hair_grip_pin_new_model_hot_fashion_neon_color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5000636"/>
            <a:ext cx="3000501" cy="1681161"/>
          </a:xfrm>
          <a:prstGeom prst="rect">
            <a:avLst/>
          </a:prstGeom>
          <a:noFill/>
        </p:spPr>
      </p:pic>
      <p:pic>
        <p:nvPicPr>
          <p:cNvPr id="24585" name="Picture 9" descr="C:\Users\Ангел\Desktop\,k,,,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0" y="2214554"/>
            <a:ext cx="2357454" cy="2619377"/>
          </a:xfrm>
          <a:prstGeom prst="rect">
            <a:avLst/>
          </a:prstGeom>
          <a:noFill/>
        </p:spPr>
      </p:pic>
      <p:pic>
        <p:nvPicPr>
          <p:cNvPr id="24586" name="Picture 10" descr="C:\Users\Ангел\Desktop\,,,,,,,,,,,,,,,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00826" y="2357430"/>
            <a:ext cx="2466975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00034" y="214291"/>
            <a:ext cx="7772400" cy="50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14348" y="928670"/>
            <a:ext cx="7858180" cy="571504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tx1"/>
                </a:solidFill>
              </a:rPr>
              <a:t>How much…?</a:t>
            </a:r>
            <a:endParaRPr lang="ru-RU" sz="6000" dirty="0">
              <a:solidFill>
                <a:schemeClr val="tx1"/>
              </a:solidFill>
            </a:endParaRPr>
          </a:p>
        </p:txBody>
      </p:sp>
      <p:pic>
        <p:nvPicPr>
          <p:cNvPr id="25602" name="Picture 2" descr="C:\Users\Ангел\Desktop\bbbbbbbbbb.jpe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28802"/>
            <a:ext cx="3000396" cy="2500330"/>
          </a:xfrm>
          <a:prstGeom prst="rect">
            <a:avLst/>
          </a:prstGeom>
          <a:noFill/>
        </p:spPr>
      </p:pic>
      <p:pic>
        <p:nvPicPr>
          <p:cNvPr id="25603" name="Picture 3" descr="C:\Users\Ангел\Desktop\ttttt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286256"/>
            <a:ext cx="2428892" cy="2428892"/>
          </a:xfrm>
          <a:prstGeom prst="rect">
            <a:avLst/>
          </a:prstGeom>
          <a:noFill/>
        </p:spPr>
      </p:pic>
      <p:pic>
        <p:nvPicPr>
          <p:cNvPr id="25604" name="Picture 4" descr="C:\Users\Ангел\Desktop\gtrggg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2000240"/>
            <a:ext cx="2596788" cy="2428892"/>
          </a:xfrm>
          <a:prstGeom prst="rect">
            <a:avLst/>
          </a:prstGeom>
          <a:noFill/>
        </p:spPr>
      </p:pic>
      <p:pic>
        <p:nvPicPr>
          <p:cNvPr id="25605" name="Picture 5" descr="C:\Users\Ангел\Desktop\hyggggggy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3857628"/>
            <a:ext cx="1800225" cy="254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00034" y="0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714348" y="1714488"/>
            <a:ext cx="7786742" cy="4929222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</a:rPr>
              <a:t>How much…?</a:t>
            </a:r>
            <a:endParaRPr lang="ru-RU" sz="5400" dirty="0">
              <a:solidFill>
                <a:schemeClr val="tx1"/>
              </a:solidFill>
            </a:endParaRPr>
          </a:p>
        </p:txBody>
      </p:sp>
      <p:pic>
        <p:nvPicPr>
          <p:cNvPr id="27650" name="Picture 2" descr="C:\Users\Ангел\Desktop\disc-2gb-pe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5984" y="4643446"/>
            <a:ext cx="2698753" cy="1922465"/>
          </a:xfrm>
          <a:prstGeom prst="rect">
            <a:avLst/>
          </a:prstGeom>
          <a:noFill/>
        </p:spPr>
      </p:pic>
      <p:pic>
        <p:nvPicPr>
          <p:cNvPr id="27651" name="Picture 3" descr="C:\Users\Ангел\Desktop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5406" y="2500306"/>
            <a:ext cx="2757121" cy="2428892"/>
          </a:xfrm>
          <a:prstGeom prst="rect">
            <a:avLst/>
          </a:prstGeom>
          <a:noFill/>
        </p:spPr>
      </p:pic>
      <p:pic>
        <p:nvPicPr>
          <p:cNvPr id="27652" name="Picture 4" descr="C:\Users\Ангел\Desktop\jmkhkhk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214554"/>
            <a:ext cx="2503508" cy="3000396"/>
          </a:xfrm>
          <a:prstGeom prst="rect">
            <a:avLst/>
          </a:prstGeom>
          <a:noFill/>
        </p:spPr>
      </p:pic>
      <p:pic>
        <p:nvPicPr>
          <p:cNvPr id="27653" name="Picture 5" descr="C:\Users\Ангел\Desktop\ffffffffffff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4714871"/>
            <a:ext cx="2143129" cy="2143129"/>
          </a:xfrm>
          <a:prstGeom prst="rect">
            <a:avLst/>
          </a:prstGeom>
          <a:noFill/>
        </p:spPr>
      </p:pic>
      <p:pic>
        <p:nvPicPr>
          <p:cNvPr id="27654" name="Picture 6" descr="C:\Users\Ангел\Desktop\imagescfcffdd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00364" y="2714620"/>
            <a:ext cx="2724150" cy="167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u="sng" dirty="0" smtClean="0">
                <a:solidFill>
                  <a:srgbClr val="FF0000"/>
                </a:solidFill>
              </a:rPr>
              <a:t>Read the questions and</a:t>
            </a:r>
            <a:br>
              <a:rPr lang="en-US" sz="4000" u="sng" dirty="0" smtClean="0">
                <a:solidFill>
                  <a:srgbClr val="FF0000"/>
                </a:solidFill>
              </a:rPr>
            </a:br>
            <a:r>
              <a:rPr lang="en-US" sz="4000" u="sng" dirty="0" smtClean="0">
                <a:solidFill>
                  <a:srgbClr val="FF0000"/>
                </a:solidFill>
              </a:rPr>
              <a:t> find the answers</a:t>
            </a:r>
            <a:endParaRPr lang="ru-RU" sz="4000" u="sng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800" dirty="0" smtClean="0"/>
              <a:t>How much is the chewing gum?</a:t>
            </a:r>
          </a:p>
          <a:p>
            <a:pPr marL="514350" indent="-514350">
              <a:buNone/>
            </a:pPr>
            <a:r>
              <a:rPr lang="en-US" sz="2800" dirty="0" smtClean="0"/>
              <a:t>2. Have you got any stickers?</a:t>
            </a:r>
          </a:p>
          <a:p>
            <a:pPr marL="514350" indent="-514350">
              <a:buNone/>
            </a:pPr>
            <a:r>
              <a:rPr lang="en-US" sz="2800" dirty="0" smtClean="0"/>
              <a:t>3. How much are the hairgrips?</a:t>
            </a:r>
          </a:p>
          <a:p>
            <a:pPr marL="514350" indent="-514350">
              <a:buNone/>
            </a:pPr>
            <a:r>
              <a:rPr lang="en-US" sz="2800" dirty="0" smtClean="0"/>
              <a:t>4. Have you got any comics?</a:t>
            </a:r>
          </a:p>
          <a:p>
            <a:pPr marL="514350" indent="-514350" algn="r">
              <a:buAutoNum type="alphaLcParenR"/>
            </a:pPr>
            <a:endParaRPr lang="en-US" sz="2800" dirty="0" smtClean="0"/>
          </a:p>
          <a:p>
            <a:pPr marL="514350" indent="-514350" algn="r">
              <a:buAutoNum type="alphaLcParenR"/>
            </a:pPr>
            <a:r>
              <a:rPr lang="en-US" sz="2800" dirty="0" smtClean="0"/>
              <a:t>No, sorry, we haven’t got any stickers.</a:t>
            </a:r>
          </a:p>
          <a:p>
            <a:pPr marL="514350" indent="-514350" algn="r">
              <a:buNone/>
            </a:pPr>
            <a:r>
              <a:rPr lang="en-US" sz="2800" dirty="0" smtClean="0"/>
              <a:t>b) It’s 8 </a:t>
            </a:r>
            <a:r>
              <a:rPr lang="en-US" sz="2800" dirty="0" err="1" smtClean="0"/>
              <a:t>roubles</a:t>
            </a:r>
            <a:r>
              <a:rPr lang="en-US" sz="2800" dirty="0" smtClean="0"/>
              <a:t>.</a:t>
            </a:r>
          </a:p>
          <a:p>
            <a:pPr marL="514350" indent="-514350" algn="r">
              <a:buNone/>
            </a:pPr>
            <a:r>
              <a:rPr lang="en-US" sz="2800" dirty="0" smtClean="0"/>
              <a:t>c) No, but we’ve got some interesting books.</a:t>
            </a:r>
          </a:p>
          <a:p>
            <a:pPr marL="514350" indent="-514350" algn="r">
              <a:buNone/>
            </a:pPr>
            <a:r>
              <a:rPr lang="en-US" sz="2800" dirty="0" smtClean="0"/>
              <a:t>d) They’re 20 </a:t>
            </a:r>
            <a:r>
              <a:rPr lang="en-US" sz="2800" dirty="0" err="1" smtClean="0"/>
              <a:t>roubles</a:t>
            </a:r>
            <a:r>
              <a:rPr lang="en-US" sz="2800" dirty="0" smtClean="0"/>
              <a:t>.</a:t>
            </a:r>
          </a:p>
          <a:p>
            <a:pPr marL="514350" indent="-514350">
              <a:buNone/>
            </a:pPr>
            <a:endParaRPr lang="en-US" sz="2800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357158" y="428605"/>
            <a:ext cx="7772400" cy="71438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642910" y="1071546"/>
            <a:ext cx="7500990" cy="4000528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rgbClr val="FF0066"/>
                </a:solidFill>
              </a:rPr>
              <a:t>Вы молодцы!!!</a:t>
            </a:r>
          </a:p>
          <a:p>
            <a:r>
              <a:rPr lang="en-US" sz="6600" b="1" dirty="0" smtClean="0">
                <a:solidFill>
                  <a:srgbClr val="FF0066"/>
                </a:solidFill>
              </a:rPr>
              <a:t>Thank you)))</a:t>
            </a:r>
            <a:endParaRPr lang="ru-RU" sz="6600" b="1" dirty="0">
              <a:solidFill>
                <a:srgbClr val="FF0066"/>
              </a:solidFill>
            </a:endParaRPr>
          </a:p>
        </p:txBody>
      </p:sp>
      <p:pic>
        <p:nvPicPr>
          <p:cNvPr id="26627" name="Picture 3" descr="C:\Users\Ангел\Desktop\gggg.jpe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357562"/>
            <a:ext cx="5150497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353</Words>
  <Application>Microsoft Office PowerPoint</Application>
  <PresentationFormat>Экран (4:3)</PresentationFormat>
  <Paragraphs>103</Paragraphs>
  <Slides>35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   </vt:lpstr>
      <vt:lpstr>Look and sing!</vt:lpstr>
      <vt:lpstr>What’s this?</vt:lpstr>
      <vt:lpstr>What’s this?</vt:lpstr>
      <vt:lpstr>What’s this?</vt:lpstr>
      <vt:lpstr>What’s this?</vt:lpstr>
      <vt:lpstr>Complete the sentences</vt:lpstr>
      <vt:lpstr>Have we got any…? What’s this?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Put the missing letters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Prices</vt:lpstr>
      <vt:lpstr>Слайд 26</vt:lpstr>
      <vt:lpstr>Слайд 27</vt:lpstr>
      <vt:lpstr>  How much is/are…?</vt:lpstr>
      <vt:lpstr>Слайд 29</vt:lpstr>
      <vt:lpstr>Слайд 30</vt:lpstr>
      <vt:lpstr>Ask each other</vt:lpstr>
      <vt:lpstr>Слайд 32</vt:lpstr>
      <vt:lpstr>Слайд 33</vt:lpstr>
      <vt:lpstr>Read the questions and  find the answers</vt:lpstr>
      <vt:lpstr>Слайд 35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Ангел</cp:lastModifiedBy>
  <cp:revision>42</cp:revision>
  <dcterms:created xsi:type="dcterms:W3CDTF">2013-01-06T18:32:13Z</dcterms:created>
  <dcterms:modified xsi:type="dcterms:W3CDTF">2013-03-11T13:34:56Z</dcterms:modified>
</cp:coreProperties>
</file>