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2" r:id="rId3"/>
    <p:sldId id="270" r:id="rId4"/>
    <p:sldId id="272" r:id="rId5"/>
    <p:sldId id="273" r:id="rId6"/>
    <p:sldId id="274" r:id="rId7"/>
    <p:sldId id="275" r:id="rId8"/>
    <p:sldId id="276" r:id="rId9"/>
    <p:sldId id="268" r:id="rId10"/>
    <p:sldId id="258" r:id="rId11"/>
    <p:sldId id="259" r:id="rId12"/>
    <p:sldId id="260" r:id="rId13"/>
    <p:sldId id="266" r:id="rId14"/>
    <p:sldId id="269" r:id="rId15"/>
    <p:sldId id="263" r:id="rId16"/>
    <p:sldId id="265" r:id="rId17"/>
    <p:sldId id="264" r:id="rId18"/>
    <p:sldId id="257" r:id="rId19"/>
    <p:sldId id="278" r:id="rId20"/>
    <p:sldId id="277" r:id="rId21"/>
    <p:sldId id="267" r:id="rId22"/>
  </p:sldIdLst>
  <p:sldSz cx="9144000" cy="6858000" type="screen4x3"/>
  <p:notesSz cx="6800850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C22AC-BC22-479E-8AB1-1004356F165A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50020-13F1-4329-8340-E4BDAF922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084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C22AC-BC22-479E-8AB1-1004356F165A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50020-13F1-4329-8340-E4BDAF922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424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C22AC-BC22-479E-8AB1-1004356F165A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50020-13F1-4329-8340-E4BDAF922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596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C22AC-BC22-479E-8AB1-1004356F165A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50020-13F1-4329-8340-E4BDAF922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06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C22AC-BC22-479E-8AB1-1004356F165A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50020-13F1-4329-8340-E4BDAF922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421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C22AC-BC22-479E-8AB1-1004356F165A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50020-13F1-4329-8340-E4BDAF922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17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C22AC-BC22-479E-8AB1-1004356F165A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50020-13F1-4329-8340-E4BDAF922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036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C22AC-BC22-479E-8AB1-1004356F165A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50020-13F1-4329-8340-E4BDAF922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575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C22AC-BC22-479E-8AB1-1004356F165A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50020-13F1-4329-8340-E4BDAF922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509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C22AC-BC22-479E-8AB1-1004356F165A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50020-13F1-4329-8340-E4BDAF922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672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C22AC-BC22-479E-8AB1-1004356F165A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50020-13F1-4329-8340-E4BDAF922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07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C22AC-BC22-479E-8AB1-1004356F165A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50020-13F1-4329-8340-E4BDAF922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93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vsoch8.ucoz.ru/gb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yandex.ru/search/?text=&#1086;&#1076;&#1085;&#1086;&#1082;&#1083;&#1072;&#1089;&#1089;&#1085;&#1080;&#1082;&#1080;&amp;lr=62" TargetMode="External"/><Relationship Id="rId2" Type="http://schemas.openxmlformats.org/officeDocument/2006/relationships/hyperlink" Target="http://inmotus-design.ru/documents/requirements-for-the-logo-desig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alltouch.ru/glossary/favikon-sayta/" TargetMode="External"/><Relationship Id="rId5" Type="http://schemas.openxmlformats.org/officeDocument/2006/relationships/hyperlink" Target="http://znet.ru/raskrutka/favikon/" TargetMode="External"/><Relationship Id="rId4" Type="http://schemas.openxmlformats.org/officeDocument/2006/relationships/hyperlink" Target="https://yandex.ru/images/search?text=&#1102;&#1090;&#1100;&#1102;&#1073;&amp;lr=6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252536" y="2420888"/>
            <a:ext cx="4896544" cy="154203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Проект: </a:t>
            </a:r>
            <a:br>
              <a:rPr lang="ru-RU" b="1" dirty="0" smtClean="0"/>
            </a:br>
            <a:r>
              <a:rPr lang="ru-RU" b="1" dirty="0" smtClean="0"/>
              <a:t>Создание </a:t>
            </a:r>
            <a:r>
              <a:rPr lang="ru-RU" b="1" dirty="0" err="1" smtClean="0"/>
              <a:t>фавикона</a:t>
            </a:r>
            <a:r>
              <a:rPr lang="ru-RU" b="1" dirty="0" smtClean="0"/>
              <a:t> для сайта школы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75856" y="260648"/>
            <a:ext cx="6400800" cy="1752600"/>
          </a:xfrm>
        </p:spPr>
        <p:txBody>
          <a:bodyPr>
            <a:normAutofit/>
          </a:bodyPr>
          <a:lstStyle/>
          <a:p>
            <a:r>
              <a:rPr lang="ru-RU" dirty="0" smtClean="0"/>
              <a:t>КГКОУ КВСОШ № 8</a:t>
            </a:r>
            <a:endParaRPr lang="ru-RU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23528" y="5373216"/>
            <a:ext cx="2773964" cy="923900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 smtClean="0">
                <a:solidFill>
                  <a:srgbClr val="47627F"/>
                </a:solidFill>
              </a:rPr>
              <a:t>Проект выполнили:</a:t>
            </a:r>
            <a:br>
              <a:rPr lang="ru-RU" dirty="0" smtClean="0">
                <a:solidFill>
                  <a:srgbClr val="47627F"/>
                </a:solidFill>
              </a:rPr>
            </a:br>
            <a:r>
              <a:rPr lang="ru-RU" dirty="0" smtClean="0">
                <a:solidFill>
                  <a:srgbClr val="47627F"/>
                </a:solidFill>
              </a:rPr>
              <a:t>обучающиеся 11б класса</a:t>
            </a:r>
          </a:p>
          <a:p>
            <a:pPr algn="l"/>
            <a:r>
              <a:rPr lang="ru-RU" dirty="0" smtClean="0">
                <a:solidFill>
                  <a:srgbClr val="47627F"/>
                </a:solidFill>
              </a:rPr>
              <a:t>Проверили: учитель информатики</a:t>
            </a:r>
            <a:r>
              <a:rPr lang="en-US" dirty="0" smtClean="0">
                <a:solidFill>
                  <a:srgbClr val="47627F"/>
                </a:solidFill>
              </a:rPr>
              <a:t> (</a:t>
            </a:r>
            <a:r>
              <a:rPr lang="ru-RU" dirty="0" smtClean="0">
                <a:solidFill>
                  <a:srgbClr val="47627F"/>
                </a:solidFill>
              </a:rPr>
              <a:t>Новичихина Е.Н.</a:t>
            </a:r>
            <a:r>
              <a:rPr lang="en-US" dirty="0" smtClean="0">
                <a:solidFill>
                  <a:srgbClr val="47627F"/>
                </a:solidFill>
              </a:rPr>
              <a:t>)</a:t>
            </a:r>
            <a:endParaRPr lang="en-US" dirty="0">
              <a:solidFill>
                <a:srgbClr val="4762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006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Содержание</a:t>
            </a:r>
            <a:endParaRPr lang="ru-RU" dirty="0"/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996440" y="4459224"/>
            <a:ext cx="5105402" cy="555625"/>
            <a:chOff x="1248" y="1440"/>
            <a:chExt cx="3216" cy="350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gray">
            <a:xfrm>
              <a:off x="1793" y="1471"/>
              <a:ext cx="131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400" dirty="0" smtClean="0"/>
                <a:t>Библиография</a:t>
              </a:r>
              <a:endParaRPr lang="en-US" sz="2400" dirty="0"/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/>
                <a:t>4</a:t>
              </a:r>
            </a:p>
          </p:txBody>
        </p:sp>
      </p:grp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1996440" y="1944624"/>
            <a:ext cx="5105400" cy="555625"/>
            <a:chOff x="1248" y="2030"/>
            <a:chExt cx="3216" cy="350"/>
          </a:xfrm>
        </p:grpSpPr>
        <p:sp>
          <p:nvSpPr>
            <p:cNvPr id="10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gray">
            <a:xfrm>
              <a:off x="1842" y="2061"/>
              <a:ext cx="91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400" dirty="0" smtClean="0"/>
                <a:t>Введение</a:t>
              </a:r>
              <a:endParaRPr lang="en-US" sz="2400" dirty="0"/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1</a:t>
              </a:r>
            </a:p>
          </p:txBody>
        </p:sp>
      </p:grpSp>
      <p:grpSp>
        <p:nvGrpSpPr>
          <p:cNvPr id="14" name="Group 12"/>
          <p:cNvGrpSpPr>
            <a:grpSpLocks/>
          </p:cNvGrpSpPr>
          <p:nvPr/>
        </p:nvGrpSpPr>
        <p:grpSpPr bwMode="auto">
          <a:xfrm>
            <a:off x="1996440" y="2782824"/>
            <a:ext cx="5105400" cy="565150"/>
            <a:chOff x="1248" y="2640"/>
            <a:chExt cx="3216" cy="356"/>
          </a:xfrm>
        </p:grpSpPr>
        <p:sp>
          <p:nvSpPr>
            <p:cNvPr id="15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7" name="Text Box 15"/>
            <p:cNvSpPr txBox="1">
              <a:spLocks noChangeArrowheads="1"/>
            </p:cNvSpPr>
            <p:nvPr/>
          </p:nvSpPr>
          <p:spPr bwMode="gray">
            <a:xfrm>
              <a:off x="1827" y="2705"/>
              <a:ext cx="70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400" dirty="0" smtClean="0"/>
                <a:t>Проект</a:t>
              </a:r>
              <a:endParaRPr lang="en-US" sz="2400" dirty="0"/>
            </a:p>
          </p:txBody>
        </p:sp>
        <p:sp>
          <p:nvSpPr>
            <p:cNvPr id="18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/>
                <a:t>2</a:t>
              </a:r>
            </a:p>
          </p:txBody>
        </p:sp>
      </p:grpSp>
      <p:grpSp>
        <p:nvGrpSpPr>
          <p:cNvPr id="19" name="Group 17"/>
          <p:cNvGrpSpPr>
            <a:grpSpLocks/>
          </p:cNvGrpSpPr>
          <p:nvPr/>
        </p:nvGrpSpPr>
        <p:grpSpPr bwMode="auto">
          <a:xfrm>
            <a:off x="1996440" y="3621024"/>
            <a:ext cx="5105400" cy="555625"/>
            <a:chOff x="1248" y="3230"/>
            <a:chExt cx="3216" cy="350"/>
          </a:xfrm>
        </p:grpSpPr>
        <p:sp>
          <p:nvSpPr>
            <p:cNvPr id="20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gray">
            <a:xfrm>
              <a:off x="1793" y="3286"/>
              <a:ext cx="77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400" dirty="0" smtClean="0"/>
                <a:t>Выводы</a:t>
              </a:r>
              <a:endParaRPr lang="en-US" sz="2400" dirty="0"/>
            </a:p>
          </p:txBody>
        </p:sp>
        <p:sp>
          <p:nvSpPr>
            <p:cNvPr id="23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/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6843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Введение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7300" y="1700808"/>
            <a:ext cx="78867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У </a:t>
            </a:r>
            <a:r>
              <a:rPr lang="ru-RU" dirty="0"/>
              <a:t>человека в эпоху клипового мышления развита визуальная память. Он не запоминает текст или названия, но очень хорошо откликается на яркую графику. Бренды, раскрученные сайты узнаются, в том числе, по </a:t>
            </a:r>
            <a:r>
              <a:rPr lang="ru-RU" dirty="0" err="1" smtClean="0"/>
              <a:t>фавикону</a:t>
            </a:r>
            <a:r>
              <a:rPr lang="ru-RU" dirty="0"/>
              <a:t> </a:t>
            </a:r>
            <a:r>
              <a:rPr lang="ru-RU" dirty="0" smtClean="0"/>
              <a:t>– эта маленькая деталь на сайте играет большую роль в дизайне. </a:t>
            </a:r>
          </a:p>
          <a:p>
            <a:pPr marL="0" indent="0">
              <a:buNone/>
            </a:pPr>
            <a:r>
              <a:rPr lang="ru-RU" dirty="0" smtClean="0"/>
              <a:t>О такой </a:t>
            </a:r>
            <a:r>
              <a:rPr lang="ru-RU" dirty="0"/>
              <a:t>маленькой </a:t>
            </a:r>
            <a:r>
              <a:rPr lang="ru-RU" dirty="0" err="1"/>
              <a:t>детальке</a:t>
            </a:r>
            <a:r>
              <a:rPr lang="ru-RU" dirty="0"/>
              <a:t> мы сегодня с вами и поговорим...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7461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68978" y="854579"/>
            <a:ext cx="7050282" cy="568295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 smtClean="0"/>
              <a:t>Описание проекта</a:t>
            </a:r>
          </a:p>
          <a:p>
            <a:r>
              <a:rPr lang="ru-RU" dirty="0"/>
              <a:t>Предмет: </a:t>
            </a:r>
            <a:r>
              <a:rPr lang="ru-RU" dirty="0" smtClean="0"/>
              <a:t>информатика </a:t>
            </a:r>
            <a:r>
              <a:rPr lang="ru-RU" dirty="0"/>
              <a:t>и ИКТ</a:t>
            </a:r>
          </a:p>
          <a:p>
            <a:r>
              <a:rPr lang="ru-RU" dirty="0"/>
              <a:t>Проект: </a:t>
            </a:r>
            <a:r>
              <a:rPr lang="ru-RU" dirty="0" smtClean="0"/>
              <a:t>Создание </a:t>
            </a:r>
            <a:r>
              <a:rPr lang="ru-RU" dirty="0" err="1" smtClean="0"/>
              <a:t>фавикона</a:t>
            </a:r>
            <a:r>
              <a:rPr lang="ru-RU" dirty="0" smtClean="0"/>
              <a:t> для сайта школы.</a:t>
            </a:r>
            <a:endParaRPr lang="ru-RU" dirty="0"/>
          </a:p>
          <a:p>
            <a:r>
              <a:rPr lang="ru-RU" dirty="0"/>
              <a:t>Класс: </a:t>
            </a:r>
            <a:r>
              <a:rPr lang="ru-RU" dirty="0" smtClean="0"/>
              <a:t>11б</a:t>
            </a:r>
            <a:endParaRPr lang="ru-RU" dirty="0"/>
          </a:p>
          <a:p>
            <a:r>
              <a:rPr lang="ru-RU" dirty="0"/>
              <a:t>Характер проекта: </a:t>
            </a:r>
            <a:r>
              <a:rPr lang="ru-RU" dirty="0" smtClean="0"/>
              <a:t>предметный</a:t>
            </a:r>
            <a:endParaRPr lang="ru-RU" dirty="0"/>
          </a:p>
          <a:p>
            <a:r>
              <a:rPr lang="ru-RU" dirty="0"/>
              <a:t>Разделы </a:t>
            </a:r>
            <a:r>
              <a:rPr lang="ru-RU" dirty="0" smtClean="0"/>
              <a:t>науки: информатика </a:t>
            </a:r>
            <a:r>
              <a:rPr lang="ru-RU" dirty="0"/>
              <a:t>и </a:t>
            </a:r>
            <a:r>
              <a:rPr lang="ru-RU" dirty="0" smtClean="0"/>
              <a:t>ИКТ</a:t>
            </a:r>
          </a:p>
          <a:p>
            <a:r>
              <a:rPr lang="ru-RU" dirty="0" smtClean="0"/>
              <a:t>Тип проекта: ознакомительно-ориентировочный (информационный)</a:t>
            </a:r>
          </a:p>
          <a:p>
            <a:r>
              <a:rPr lang="ru-RU" dirty="0" smtClean="0"/>
              <a:t>Оборудование</a:t>
            </a:r>
            <a:r>
              <a:rPr lang="ru-RU" dirty="0"/>
              <a:t>: ПК</a:t>
            </a:r>
          </a:p>
          <a:p>
            <a:r>
              <a:rPr lang="ru-RU" dirty="0"/>
              <a:t>Цель проекта: создание </a:t>
            </a:r>
            <a:r>
              <a:rPr lang="ru-RU" dirty="0" smtClean="0"/>
              <a:t>иконки для школьного сайта средствами программы </a:t>
            </a:r>
            <a:r>
              <a:rPr lang="en-US" dirty="0" smtClean="0"/>
              <a:t>Paint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093720" y="85458"/>
            <a:ext cx="6964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2. Проект: </a:t>
            </a:r>
            <a:r>
              <a:rPr lang="ru-RU" b="1" dirty="0" smtClean="0">
                <a:solidFill>
                  <a:srgbClr val="04105A"/>
                </a:solidFill>
              </a:rPr>
              <a:t>Создание </a:t>
            </a:r>
            <a:r>
              <a:rPr lang="ru-RU" b="1" dirty="0" err="1" smtClean="0">
                <a:solidFill>
                  <a:srgbClr val="04105A"/>
                </a:solidFill>
              </a:rPr>
              <a:t>фавикона</a:t>
            </a:r>
            <a:r>
              <a:rPr lang="ru-RU" b="1" dirty="0" smtClean="0">
                <a:solidFill>
                  <a:srgbClr val="04105A"/>
                </a:solidFill>
              </a:rPr>
              <a:t> для сайта школы.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050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256374" y="2333002"/>
            <a:ext cx="8648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Задачи проекта</a:t>
            </a:r>
            <a:endParaRPr lang="ru-RU" dirty="0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1401510" y="1974079"/>
            <a:ext cx="7113840" cy="4083660"/>
          </a:xfrm>
        </p:spPr>
        <p:txBody>
          <a:bodyPr>
            <a:normAutofit fontScale="92500" lnSpcReduction="20000"/>
          </a:bodyPr>
          <a:lstStyle/>
          <a:p>
            <a:pPr marL="342900" indent="-342900" algn="just">
              <a:buAutoNum type="arabicPeriod"/>
            </a:pPr>
            <a:r>
              <a:rPr lang="ru-RU" dirty="0" smtClean="0"/>
              <a:t>Определить </a:t>
            </a:r>
            <a:r>
              <a:rPr lang="ru-RU" dirty="0"/>
              <a:t>источники получения информации.</a:t>
            </a:r>
          </a:p>
          <a:p>
            <a:pPr marL="342900" indent="-342900" algn="just">
              <a:buAutoNum type="arabicPeriod"/>
            </a:pPr>
            <a:r>
              <a:rPr lang="ru-RU" dirty="0"/>
              <a:t>Собрать доступную информацию </a:t>
            </a:r>
            <a:r>
              <a:rPr lang="ru-RU" dirty="0" smtClean="0"/>
              <a:t>о значении </a:t>
            </a:r>
            <a:r>
              <a:rPr lang="ru-RU" dirty="0" err="1" smtClean="0"/>
              <a:t>фавикона</a:t>
            </a:r>
            <a:r>
              <a:rPr lang="ru-RU" dirty="0" smtClean="0"/>
              <a:t>.</a:t>
            </a:r>
            <a:endParaRPr lang="ru-RU" dirty="0"/>
          </a:p>
          <a:p>
            <a:pPr marL="342900" indent="-342900" algn="just">
              <a:buAutoNum type="arabicPeriod"/>
            </a:pPr>
            <a:r>
              <a:rPr lang="ru-RU" dirty="0"/>
              <a:t>Определить критерии группировки, сгруппировать собранную информацию.</a:t>
            </a:r>
          </a:p>
          <a:p>
            <a:pPr marL="342900" indent="-342900" algn="just">
              <a:buAutoNum type="arabicPeriod"/>
            </a:pPr>
            <a:r>
              <a:rPr lang="ru-RU" dirty="0"/>
              <a:t>С помощью ПК создать образцы </a:t>
            </a:r>
            <a:r>
              <a:rPr lang="ru-RU" dirty="0" err="1" smtClean="0"/>
              <a:t>фавиконов</a:t>
            </a:r>
            <a:r>
              <a:rPr lang="ru-RU" dirty="0" smtClean="0"/>
              <a:t>. Выбрать </a:t>
            </a:r>
            <a:r>
              <a:rPr lang="ru-RU" dirty="0" err="1" smtClean="0"/>
              <a:t>фавикон</a:t>
            </a:r>
            <a:r>
              <a:rPr lang="ru-RU" dirty="0" smtClean="0"/>
              <a:t> для сайта школы.</a:t>
            </a:r>
            <a:endParaRPr lang="ru-RU" dirty="0"/>
          </a:p>
          <a:p>
            <a:pPr marL="342900" indent="-342900" algn="just">
              <a:buAutoNum type="arabicPeriod"/>
            </a:pPr>
            <a:r>
              <a:rPr lang="ru-RU" dirty="0"/>
              <a:t>Проанализировать информацию, сделать выводы.</a:t>
            </a:r>
          </a:p>
          <a:p>
            <a:pPr marL="342900" indent="-342900" algn="just">
              <a:buAutoNum type="arabicPeriod"/>
            </a:pPr>
            <a:r>
              <a:rPr lang="ru-RU" dirty="0"/>
              <a:t>Представить собранную информацию в виде презентации.</a:t>
            </a:r>
          </a:p>
          <a:p>
            <a:pPr marL="342900" indent="-342900">
              <a:buAutoNum type="arabicPeriod"/>
            </a:pPr>
            <a:endParaRPr lang="ru-RU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69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090" y="365126"/>
            <a:ext cx="6259260" cy="66891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Определение проблемы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7884" y="1264778"/>
            <a:ext cx="7246834" cy="1068224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/>
              <a:t>Нужен ли этот значок сайту, как он влияет на поведенческие метрики посетителей, помогает ли в продвижении?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56374" y="2333002"/>
            <a:ext cx="8648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929925" y="2910348"/>
            <a:ext cx="6259260" cy="6689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/>
              <a:t>Гипотеза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436138" y="3998008"/>
            <a:ext cx="7246834" cy="1068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dirty="0" smtClean="0"/>
              <a:t>Возможно создание </a:t>
            </a:r>
            <a:r>
              <a:rPr lang="ru-RU" dirty="0" err="1" smtClean="0"/>
              <a:t>фавикона</a:t>
            </a:r>
            <a:r>
              <a:rPr lang="ru-RU" dirty="0" smtClean="0"/>
              <a:t> средствами программы </a:t>
            </a:r>
            <a:r>
              <a:rPr lang="en-US" dirty="0" smtClean="0"/>
              <a:t>Paint</a:t>
            </a:r>
            <a:r>
              <a:rPr lang="ru-RU" dirty="0" smtClean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976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76912"/>
            <a:ext cx="7886700" cy="64093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Этапы деятельности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8422" y="1076770"/>
            <a:ext cx="7195558" cy="5100193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Поиск и отбор информации о значении </a:t>
            </a:r>
            <a:r>
              <a:rPr lang="ru-RU" sz="1600" dirty="0" err="1" smtClean="0"/>
              <a:t>фавикона</a:t>
            </a:r>
            <a:r>
              <a:rPr lang="ru-RU" sz="1600" dirty="0" smtClean="0"/>
              <a:t> на сайте, способах создания </a:t>
            </a:r>
            <a:r>
              <a:rPr lang="ru-RU" sz="1600" dirty="0" err="1" smtClean="0"/>
              <a:t>фавикона</a:t>
            </a:r>
            <a:r>
              <a:rPr lang="ru-RU" sz="1600" dirty="0" smtClean="0"/>
              <a:t> (использовались Интернет-ресурсы, библиотека школы № 8).</a:t>
            </a:r>
          </a:p>
          <a:p>
            <a:r>
              <a:rPr lang="ru-RU" sz="1600" dirty="0" smtClean="0"/>
              <a:t>Аналитическая работа над собранными фактами. Полученная информация анализировалась и группировалась. В результате была разделена на четыре группы: 1. Что такое </a:t>
            </a:r>
            <a:r>
              <a:rPr lang="ru-RU" sz="1600" dirty="0" err="1" smtClean="0"/>
              <a:t>фавикон</a:t>
            </a:r>
            <a:r>
              <a:rPr lang="ru-RU" sz="1600" dirty="0" smtClean="0"/>
              <a:t> и его значение. 2. Программные  требования к созданию </a:t>
            </a:r>
            <a:r>
              <a:rPr lang="ru-RU" sz="1600" dirty="0" err="1" smtClean="0"/>
              <a:t>фавикона</a:t>
            </a:r>
            <a:r>
              <a:rPr lang="ru-RU" sz="1600" dirty="0" smtClean="0"/>
              <a:t>. 3. Визуальные требования к созданию </a:t>
            </a:r>
            <a:r>
              <a:rPr lang="ru-RU" sz="1600" dirty="0" err="1" smtClean="0"/>
              <a:t>фавикона</a:t>
            </a:r>
            <a:r>
              <a:rPr lang="ru-RU" sz="1600" dirty="0" smtClean="0"/>
              <a:t>. 4. Создание </a:t>
            </a:r>
            <a:r>
              <a:rPr lang="ru-RU" sz="1600" dirty="0" err="1" smtClean="0"/>
              <a:t>фпвикона</a:t>
            </a:r>
            <a:r>
              <a:rPr lang="ru-RU" sz="1600" dirty="0" smtClean="0"/>
              <a:t> средствами программы </a:t>
            </a:r>
            <a:r>
              <a:rPr lang="en-US" sz="1600" dirty="0" smtClean="0"/>
              <a:t>Paint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Формирование выводов (результаты работы обобщены и оформлены в виде выводов).</a:t>
            </a:r>
          </a:p>
          <a:p>
            <a:r>
              <a:rPr lang="ru-RU" sz="1600" dirty="0" smtClean="0"/>
              <a:t>Оформление результатов (выбор программной реализации - презентация).</a:t>
            </a:r>
          </a:p>
          <a:p>
            <a:r>
              <a:rPr lang="ru-RU" sz="1600" dirty="0" smtClean="0"/>
              <a:t>Получение обратной связи (информация оформлена в виде электронной газеты и представлена для ознакомления обучающимся школы № 8 (для выбора </a:t>
            </a:r>
            <a:r>
              <a:rPr lang="ru-RU" sz="1600" dirty="0" err="1" smtClean="0"/>
              <a:t>фавикона</a:t>
            </a:r>
            <a:r>
              <a:rPr lang="ru-RU" sz="1600" dirty="0" smtClean="0"/>
              <a:t> для сайта школы, соответствующего всем требованиям).</a:t>
            </a:r>
          </a:p>
          <a:p>
            <a:pPr marL="0" indent="0" algn="just">
              <a:buNone/>
            </a:pPr>
            <a:r>
              <a:rPr lang="ru-RU" sz="1600" dirty="0" smtClean="0"/>
              <a:t>Обучающиеся отметили для себя, что исследуемая тема вызвала интерес, особенно при создании собственного </a:t>
            </a:r>
            <a:r>
              <a:rPr lang="ru-RU" sz="1600" dirty="0" err="1" smtClean="0"/>
              <a:t>фавикона</a:t>
            </a:r>
            <a:r>
              <a:rPr lang="ru-RU" sz="1600" dirty="0" smtClean="0"/>
              <a:t> на ПК).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886554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Описание </a:t>
            </a:r>
            <a:br>
              <a:rPr lang="ru-RU" dirty="0" smtClean="0"/>
            </a:br>
            <a:r>
              <a:rPr lang="ru-RU" dirty="0" smtClean="0"/>
              <a:t>программного продукта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7300" y="1916832"/>
            <a:ext cx="78867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Презентация создана средствами </a:t>
            </a:r>
            <a:br>
              <a:rPr lang="ru-RU" dirty="0" smtClean="0"/>
            </a:br>
            <a:r>
              <a:rPr lang="en-US" dirty="0" smtClean="0"/>
              <a:t>Microsoft PowerPoint</a:t>
            </a:r>
          </a:p>
          <a:p>
            <a:r>
              <a:rPr lang="ru-RU" dirty="0" smtClean="0"/>
              <a:t>Содержательная часть проекта. </a:t>
            </a:r>
          </a:p>
          <a:p>
            <a:r>
              <a:rPr lang="ru-RU" dirty="0" smtClean="0"/>
              <a:t>Определение </a:t>
            </a:r>
            <a:r>
              <a:rPr lang="ru-RU" dirty="0" err="1" smtClean="0"/>
              <a:t>фавикона</a:t>
            </a:r>
            <a:r>
              <a:rPr lang="ru-RU" dirty="0" smtClean="0"/>
              <a:t>. Его значение.</a:t>
            </a:r>
          </a:p>
          <a:p>
            <a:r>
              <a:rPr lang="ru-RU" dirty="0" smtClean="0"/>
              <a:t>Работы обучающихся.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772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98587" y="33265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Что такое </a:t>
            </a:r>
            <a:r>
              <a:rPr lang="ru-RU" b="1" dirty="0" err="1" smtClean="0"/>
              <a:t>фавикон</a:t>
            </a:r>
            <a:r>
              <a:rPr lang="ru-RU" b="1" dirty="0" smtClean="0"/>
              <a:t>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4509120"/>
            <a:ext cx="6400800" cy="1752600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 smtClean="0"/>
              <a:t>Фавикон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/>
              <a:t>Favicon</a:t>
            </a:r>
            <a:r>
              <a:rPr lang="ru-RU" dirty="0"/>
              <a:t> – сокращение от «</a:t>
            </a:r>
            <a:r>
              <a:rPr lang="ru-RU" dirty="0" err="1"/>
              <a:t>favorite</a:t>
            </a:r>
            <a:r>
              <a:rPr lang="ru-RU" dirty="0"/>
              <a:t> </a:t>
            </a:r>
            <a:r>
              <a:rPr lang="ru-RU" dirty="0" err="1"/>
              <a:t>icon</a:t>
            </a:r>
            <a:r>
              <a:rPr lang="ru-RU" dirty="0"/>
              <a:t>») </a:t>
            </a:r>
            <a:r>
              <a:rPr lang="ru-RU" dirty="0" smtClean="0"/>
              <a:t>— это изображение, которое отображается в адресной строке браузера перед адресом</a:t>
            </a:r>
            <a:r>
              <a:rPr lang="ru-RU" dirty="0"/>
              <a:t>, во вкладке, соответствующей окну с открытой страницей сайта, а также при добавлении ресурса во вкладки с избранным.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0768"/>
            <a:ext cx="3490426" cy="2149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149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7787208" cy="850106"/>
          </a:xfrm>
        </p:spPr>
        <p:txBody>
          <a:bodyPr>
            <a:noAutofit/>
          </a:bodyPr>
          <a:lstStyle/>
          <a:p>
            <a:r>
              <a:rPr lang="en-US" sz="3200" dirty="0" smtClean="0"/>
              <a:t>You Tube - </a:t>
            </a:r>
            <a:r>
              <a:rPr lang="ru-RU" sz="3200" dirty="0" err="1" smtClean="0"/>
              <a:t>видеохостинг</a:t>
            </a:r>
            <a:r>
              <a:rPr lang="ru-RU" sz="3200" dirty="0"/>
              <a:t>, предоставляющий пользователям услуги хранения, доставки и показа </a:t>
            </a:r>
            <a:r>
              <a:rPr lang="ru-RU" sz="3200" dirty="0" smtClean="0"/>
              <a:t>видео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96488"/>
            <a:ext cx="4392488" cy="2990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068960"/>
            <a:ext cx="4191000" cy="295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517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Google - </a:t>
            </a:r>
            <a:r>
              <a:rPr lang="ru-RU" sz="3200" dirty="0" smtClean="0"/>
              <a:t>система </a:t>
            </a:r>
            <a:r>
              <a:rPr lang="ru-RU" sz="3200" dirty="0"/>
              <a:t>поиска информации в сети интернет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600439"/>
            <a:ext cx="4128400" cy="2460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72816"/>
            <a:ext cx="3600400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057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 err="1" smtClean="0"/>
              <a:t>Вконтакте</a:t>
            </a:r>
            <a:r>
              <a:rPr lang="ru-RU" sz="2000" dirty="0" smtClean="0"/>
              <a:t> - российская </a:t>
            </a:r>
            <a:r>
              <a:rPr lang="ru-RU" sz="2000" dirty="0"/>
              <a:t>социальная </a:t>
            </a:r>
            <a:r>
              <a:rPr lang="ru-RU" sz="2000" dirty="0" smtClean="0"/>
              <a:t>сеть. Позволяет </a:t>
            </a:r>
            <a:r>
              <a:rPr lang="ru-RU" sz="2000" dirty="0"/>
              <a:t>пользователям отправлять друг другу сообщения, создавать собственные страницы и сообщества, обмениваться изображениями, </a:t>
            </a:r>
            <a:r>
              <a:rPr lang="ru-RU" sz="2000" dirty="0" smtClean="0"/>
              <a:t>аудио- </a:t>
            </a:r>
            <a:r>
              <a:rPr lang="ru-RU" sz="2000" dirty="0"/>
              <a:t>и видеозаписями, играть в </a:t>
            </a:r>
            <a:r>
              <a:rPr lang="ru-RU" sz="2000" dirty="0" err="1"/>
              <a:t>браузерные</a:t>
            </a:r>
            <a:r>
              <a:rPr lang="ru-RU" sz="2000" dirty="0"/>
              <a:t> игры.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736976"/>
            <a:ext cx="3384376" cy="2235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844824"/>
            <a:ext cx="3096344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234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Адрес сайта школы № 8 </a:t>
            </a:r>
            <a:r>
              <a:rPr lang="ru-RU" dirty="0" smtClean="0">
                <a:hlinkClick r:id="rId2"/>
              </a:rPr>
              <a:t/>
            </a:r>
            <a:br>
              <a:rPr lang="ru-RU" dirty="0" smtClean="0">
                <a:hlinkClick r:id="rId2"/>
              </a:rPr>
            </a:b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vsoch8.ucoz.ru/gb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200" dirty="0" smtClean="0"/>
              <a:t>используется изображение сайта </a:t>
            </a:r>
            <a:r>
              <a:rPr lang="en-US" sz="2200" dirty="0" err="1" smtClean="0"/>
              <a:t>ucoz</a:t>
            </a:r>
            <a:r>
              <a:rPr lang="ru-RU" sz="2200" dirty="0" smtClean="0"/>
              <a:t>  </a:t>
            </a:r>
            <a:endParaRPr lang="ru-RU" sz="2200" dirty="0"/>
          </a:p>
        </p:txBody>
      </p:sp>
      <p:pic>
        <p:nvPicPr>
          <p:cNvPr id="717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48680"/>
            <a:ext cx="704078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060848"/>
            <a:ext cx="4320480" cy="4074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284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Преимущества использования </a:t>
            </a:r>
            <a:r>
              <a:rPr lang="ru-RU" b="1" dirty="0" err="1" smtClean="0"/>
              <a:t>фавикона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7300" y="2924944"/>
            <a:ext cx="7886700" cy="4351338"/>
          </a:xfrm>
        </p:spPr>
        <p:txBody>
          <a:bodyPr>
            <a:normAutofit fontScale="70000" lnSpcReduction="20000"/>
          </a:bodyPr>
          <a:lstStyle/>
          <a:p>
            <a:pPr marL="0" indent="0" algn="ctr" fontAlgn="base">
              <a:buNone/>
            </a:pPr>
            <a:r>
              <a:rPr lang="ru-RU" dirty="0" smtClean="0"/>
              <a:t>Использование </a:t>
            </a:r>
            <a:r>
              <a:rPr lang="ru-RU" dirty="0" err="1"/>
              <a:t>favicon</a:t>
            </a:r>
            <a:r>
              <a:rPr lang="ru-RU" dirty="0"/>
              <a:t> приносит пользу со </a:t>
            </a:r>
            <a:r>
              <a:rPr lang="ru-RU" dirty="0" smtClean="0"/>
              <a:t>временем</a:t>
            </a:r>
            <a:r>
              <a:rPr lang="ru-RU" dirty="0"/>
              <a:t>:</a:t>
            </a:r>
          </a:p>
          <a:p>
            <a:pPr fontAlgn="base"/>
            <a:r>
              <a:rPr lang="ru-RU" dirty="0"/>
              <a:t>Когда пользователь открывает много вкладок в браузере, он может сразу определить, на какой из них находится сайт, даже если текст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 </a:t>
            </a:r>
            <a:r>
              <a:rPr lang="ru-RU" dirty="0"/>
              <a:t>названием уже не отображается;</a:t>
            </a:r>
          </a:p>
          <a:p>
            <a:pPr fontAlgn="base"/>
            <a:r>
              <a:rPr lang="ru-RU" dirty="0"/>
              <a:t>В выдаче Яндекса </a:t>
            </a:r>
            <a:r>
              <a:rPr lang="ru-RU" dirty="0" err="1"/>
              <a:t>фавикон</a:t>
            </a:r>
            <a:r>
              <a:rPr lang="ru-RU" dirty="0"/>
              <a:t> отображается слева от сайта или его страницы, что привлекает внимание посетителей и отличает его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от </a:t>
            </a:r>
            <a:r>
              <a:rPr lang="ru-RU" dirty="0"/>
              <a:t>других;</a:t>
            </a:r>
          </a:p>
          <a:p>
            <a:pPr fontAlgn="base"/>
            <a:r>
              <a:rPr lang="ru-RU" dirty="0"/>
              <a:t>Картинка хорошо запоминается и остается в памяти – в результате сайт становится более узнаваемым и привлекательным для пользователей.</a:t>
            </a:r>
          </a:p>
          <a:p>
            <a:pPr marL="0" indent="0" algn="ctr" fontAlgn="base">
              <a:buNone/>
            </a:pPr>
            <a:endParaRPr lang="ru-RU" dirty="0" smtClean="0"/>
          </a:p>
          <a:p>
            <a:pPr marL="0" indent="0" algn="ctr" fontAlgn="base">
              <a:buNone/>
            </a:pPr>
            <a:r>
              <a:rPr lang="ru-RU" dirty="0" smtClean="0"/>
              <a:t>Таким </a:t>
            </a:r>
            <a:r>
              <a:rPr lang="ru-RU" dirty="0"/>
              <a:t>образом, </a:t>
            </a:r>
            <a:r>
              <a:rPr lang="ru-RU" dirty="0" err="1"/>
              <a:t>фавикон</a:t>
            </a:r>
            <a:r>
              <a:rPr lang="ru-RU" dirty="0"/>
              <a:t> – часть образа сайта, которая выполняет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не </a:t>
            </a:r>
            <a:r>
              <a:rPr lang="ru-RU" dirty="0"/>
              <a:t>только эстетическую функцию, но и делает более удобным для пользователя поиск портала в закладках, вкладках, выдаче.</a:t>
            </a:r>
          </a:p>
          <a:p>
            <a:pPr marL="0" indent="0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80728"/>
            <a:ext cx="7790502" cy="1746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571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Требования к созданию </a:t>
            </a:r>
            <a:r>
              <a:rPr lang="ru-RU" dirty="0" err="1" smtClean="0"/>
              <a:t>фавикона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690689"/>
            <a:ext cx="7471742" cy="3900091"/>
          </a:xfrm>
        </p:spPr>
        <p:txBody>
          <a:bodyPr>
            <a:noAutofit/>
          </a:bodyPr>
          <a:lstStyle/>
          <a:p>
            <a:pPr fontAlgn="base"/>
            <a:r>
              <a:rPr lang="ru-RU" sz="2400" dirty="0"/>
              <a:t>Размер изображения </a:t>
            </a:r>
            <a:r>
              <a:rPr lang="ru-RU" sz="2400" dirty="0" smtClean="0"/>
              <a:t>16х16 </a:t>
            </a:r>
            <a:r>
              <a:rPr lang="ru-RU" sz="2400" dirty="0"/>
              <a:t>пикселей;</a:t>
            </a:r>
          </a:p>
          <a:p>
            <a:pPr fontAlgn="base"/>
            <a:r>
              <a:rPr lang="ru-RU" sz="2400" dirty="0"/>
              <a:t>Формат </a:t>
            </a:r>
            <a:r>
              <a:rPr lang="ru-RU" sz="2400" dirty="0" smtClean="0"/>
              <a:t>изображения </a:t>
            </a:r>
            <a:r>
              <a:rPr lang="ru-RU" sz="2400" dirty="0"/>
              <a:t>должен быть </a:t>
            </a:r>
            <a:r>
              <a:rPr lang="ru-RU" sz="2400" dirty="0" err="1"/>
              <a:t>ico</a:t>
            </a:r>
            <a:r>
              <a:rPr lang="ru-RU" sz="2400" dirty="0"/>
              <a:t>, </a:t>
            </a:r>
            <a:r>
              <a:rPr lang="ru-RU" sz="2400" dirty="0" err="1"/>
              <a:t>jpeg</a:t>
            </a:r>
            <a:r>
              <a:rPr lang="ru-RU" sz="2400" dirty="0"/>
              <a:t> или </a:t>
            </a:r>
            <a:r>
              <a:rPr lang="ru-RU" sz="2400" dirty="0" err="1"/>
              <a:t>png</a:t>
            </a:r>
            <a:r>
              <a:rPr lang="ru-RU" sz="2400" dirty="0"/>
              <a:t> (первый вариант – более предпочтительный для Яндекса);</a:t>
            </a:r>
          </a:p>
          <a:p>
            <a:pPr fontAlgn="base"/>
            <a:r>
              <a:rPr lang="ru-RU" sz="2400" dirty="0"/>
              <a:t>Картинка </a:t>
            </a:r>
            <a:r>
              <a:rPr lang="ru-RU" sz="2400" dirty="0" smtClean="0"/>
              <a:t>не должна быть размытая </a:t>
            </a:r>
            <a:r>
              <a:rPr lang="ru-RU" sz="2400" dirty="0"/>
              <a:t>или не уникальная – иногда по этим причинам поисковик блокирует иконки;</a:t>
            </a:r>
          </a:p>
          <a:p>
            <a:r>
              <a:rPr lang="ru-RU" sz="2400" dirty="0"/>
              <a:t>При разработке иконки следует учитывать, что изображение должно быть четким и хорошо различимым, несмотря на маленький формат. Поэтому лучше использовать как можно меньше отдельных объектов и не слишком много цветов. Можно посмотреть </a:t>
            </a:r>
            <a:r>
              <a:rPr lang="ru-RU" sz="2400" dirty="0" err="1"/>
              <a:t>фавиконы</a:t>
            </a:r>
            <a:r>
              <a:rPr lang="ru-RU" sz="2400" dirty="0"/>
              <a:t> конкурентов и подумать, как можно выделиться на их фоне.</a:t>
            </a:r>
          </a:p>
        </p:txBody>
      </p:sp>
    </p:spTree>
    <p:extLst>
      <p:ext uri="{BB962C8B-B14F-4D97-AF65-F5344CB8AC3E}">
        <p14:creationId xmlns:p14="http://schemas.microsoft.com/office/powerpoint/2010/main" val="47820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Визуальное представление </a:t>
            </a:r>
            <a:r>
              <a:rPr lang="ru-RU" dirty="0" smtClean="0"/>
              <a:t>должно </a:t>
            </a:r>
            <a:r>
              <a:rPr lang="ru-RU" dirty="0"/>
              <a:t>отвечать следующим </a:t>
            </a:r>
            <a:r>
              <a:rPr lang="ru-RU" dirty="0" smtClean="0"/>
              <a:t>требованиям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988840"/>
            <a:ext cx="7704856" cy="4063306"/>
          </a:xfrm>
        </p:spPr>
        <p:txBody>
          <a:bodyPr>
            <a:normAutofit fontScale="55000" lnSpcReduction="20000"/>
          </a:bodyPr>
          <a:lstStyle/>
          <a:p>
            <a:r>
              <a:rPr lang="ru-RU" sz="3800" b="1" dirty="0"/>
              <a:t>Ассоциативность </a:t>
            </a:r>
          </a:p>
          <a:p>
            <a:pPr marL="0" indent="0">
              <a:buNone/>
            </a:pPr>
            <a:r>
              <a:rPr lang="ru-RU" sz="3800" dirty="0"/>
              <a:t>Должен визуально отвечать объектам тематики, заданной видом деятельности компании и её подходом к работе.</a:t>
            </a:r>
          </a:p>
          <a:p>
            <a:r>
              <a:rPr lang="ru-RU" sz="3800" b="1" dirty="0" smtClean="0"/>
              <a:t>Уникальность</a:t>
            </a:r>
            <a:endParaRPr lang="ru-RU" sz="3800" b="1" dirty="0"/>
          </a:p>
          <a:p>
            <a:pPr marL="0" indent="0">
              <a:buNone/>
            </a:pPr>
            <a:r>
              <a:rPr lang="ru-RU" sz="3800" dirty="0"/>
              <a:t>Решение этой задачи относится к числу сложнейших, т. к. не просто найти оригинальную идею для  на высоко конкурентном рынке.</a:t>
            </a:r>
          </a:p>
          <a:p>
            <a:r>
              <a:rPr lang="ru-RU" sz="3800" b="1" dirty="0"/>
              <a:t>Запоминаемость </a:t>
            </a:r>
          </a:p>
          <a:p>
            <a:pPr marL="0" indent="0">
              <a:buNone/>
            </a:pPr>
            <a:r>
              <a:rPr lang="ru-RU" sz="3800" dirty="0"/>
              <a:t>Должен быть визуально запоминаемым и воспроизводиться в памяти при упоминании названия компании. Для достижения данной цели рекомендуется создавать фирменный </a:t>
            </a:r>
            <a:r>
              <a:rPr lang="ru-RU" sz="3800" dirty="0" err="1" smtClean="0"/>
              <a:t>фавиконс</a:t>
            </a:r>
            <a:r>
              <a:rPr lang="ru-RU" sz="3800" dirty="0"/>
              <a:t> использованием минимального количества деталей. Так он легче воспримется и лучше запомнится.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116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Для создания иконок существуют специальные программы и ресурсы, среди которых популярностью пользуются:</a:t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2276872"/>
            <a:ext cx="7452320" cy="4165923"/>
          </a:xfrm>
        </p:spPr>
        <p:txBody>
          <a:bodyPr>
            <a:normAutofit fontScale="70000" lnSpcReduction="20000"/>
          </a:bodyPr>
          <a:lstStyle/>
          <a:p>
            <a:pPr fontAlgn="base"/>
            <a:r>
              <a:rPr lang="ru-RU" b="1" dirty="0" smtClean="0"/>
              <a:t>favicon.cc</a:t>
            </a:r>
            <a:r>
              <a:rPr lang="ru-RU" dirty="0" smtClean="0"/>
              <a:t> </a:t>
            </a:r>
            <a:r>
              <a:rPr lang="ru-RU" dirty="0"/>
              <a:t>– простейший редактор позволит создать несложное изображение, принцип работы немного напоминает </a:t>
            </a:r>
            <a:r>
              <a:rPr lang="ru-RU" dirty="0" err="1"/>
              <a:t>Paint</a:t>
            </a:r>
            <a:r>
              <a:rPr lang="ru-RU" dirty="0"/>
              <a:t>. Также выбираются цвета, и выполняется рисунок нажатием на пиксельные квадраты, которые нужно закрасить. Есть инструмент для исправления. Созданную картинку здесь же можно сохранить на компьютер в качестве готового изображения </a:t>
            </a:r>
            <a:r>
              <a:rPr lang="ru-RU" dirty="0" err="1"/>
              <a:t>favicon</a:t>
            </a:r>
            <a:r>
              <a:rPr lang="ru-RU" dirty="0"/>
              <a:t>. </a:t>
            </a:r>
            <a:r>
              <a:rPr lang="ru-RU" dirty="0" smtClean="0"/>
              <a:t>Ресурс </a:t>
            </a:r>
            <a:r>
              <a:rPr lang="ru-RU" dirty="0"/>
              <a:t>также предлагает большой выбор готовых иконок;</a:t>
            </a:r>
          </a:p>
          <a:p>
            <a:pPr fontAlgn="base"/>
            <a:r>
              <a:rPr lang="ru-RU" b="1" dirty="0"/>
              <a:t>favicon.ru</a:t>
            </a:r>
            <a:r>
              <a:rPr lang="ru-RU" dirty="0"/>
              <a:t> – здесь лучше создавать </a:t>
            </a:r>
            <a:r>
              <a:rPr lang="ru-RU" dirty="0" err="1"/>
              <a:t>фавиконы</a:t>
            </a:r>
            <a:r>
              <a:rPr lang="ru-RU" dirty="0"/>
              <a:t> из уже готовых изображений. Картинка загружается с компьютера, обрабатывается системой и преобразуется в файл favicon.ico, который затем можно скачать;</a:t>
            </a:r>
          </a:p>
          <a:p>
            <a:pPr fontAlgn="base"/>
            <a:r>
              <a:rPr lang="ru-RU" b="1" dirty="0" err="1"/>
              <a:t>iconj</a:t>
            </a:r>
            <a:r>
              <a:rPr lang="ru-RU" b="1" dirty="0"/>
              <a:t> и audit4web </a:t>
            </a:r>
            <a:r>
              <a:rPr lang="ru-RU" dirty="0"/>
              <a:t>– базы, в которых можно найти готовые </a:t>
            </a:r>
            <a:r>
              <a:rPr lang="ru-RU" dirty="0" err="1"/>
              <a:t>фавиконы</a:t>
            </a:r>
            <a:r>
              <a:rPr lang="ru-RU" dirty="0"/>
              <a:t>.</a:t>
            </a:r>
          </a:p>
          <a:p>
            <a:r>
              <a:rPr lang="ru-RU" dirty="0" smtClean="0"/>
              <a:t>можно </a:t>
            </a:r>
            <a:r>
              <a:rPr lang="ru-RU" dirty="0"/>
              <a:t>обратиться за разработкой изображения и к дизайнеру, но это обойдется существенно дороже.</a:t>
            </a:r>
          </a:p>
        </p:txBody>
      </p:sp>
    </p:spTree>
    <p:extLst>
      <p:ext uri="{BB962C8B-B14F-4D97-AF65-F5344CB8AC3E}">
        <p14:creationId xmlns:p14="http://schemas.microsoft.com/office/powerpoint/2010/main" val="248545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Фавиконки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99959"/>
            <a:ext cx="7812360" cy="4171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817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Созданные </a:t>
            </a:r>
            <a:r>
              <a:rPr lang="ru-RU" dirty="0" err="1" smtClean="0"/>
              <a:t>фавиконы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00808"/>
            <a:ext cx="1737584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E:\газета\Лебедев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988841"/>
            <a:ext cx="1655365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898" y="1754364"/>
            <a:ext cx="1296143" cy="1621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5364088" y="4149080"/>
            <a:ext cx="980729" cy="1661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 descr="E:\иконки\Безымянный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323708"/>
            <a:ext cx="2160240" cy="1824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09356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2363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3. Выводы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66893" y="1268760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Мы </a:t>
            </a:r>
            <a:r>
              <a:rPr lang="ru-RU" dirty="0"/>
              <a:t>узнали, что такое </a:t>
            </a:r>
            <a:r>
              <a:rPr lang="ru-RU" dirty="0" err="1"/>
              <a:t>фавикон</a:t>
            </a:r>
            <a:r>
              <a:rPr lang="ru-RU" dirty="0"/>
              <a:t>. Рассмотрели его назначение, критерии </a:t>
            </a:r>
            <a:r>
              <a:rPr lang="ru-RU" dirty="0" smtClean="0"/>
              <a:t>эффективности. </a:t>
            </a:r>
          </a:p>
          <a:p>
            <a:pPr marL="0" indent="0">
              <a:buNone/>
            </a:pPr>
            <a:r>
              <a:rPr lang="ru-RU" dirty="0" smtClean="0"/>
              <a:t>Иконку </a:t>
            </a:r>
            <a:r>
              <a:rPr lang="ru-RU" dirty="0"/>
              <a:t>для сайта необходимо использовать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как </a:t>
            </a:r>
            <a:r>
              <a:rPr lang="ru-RU" dirty="0"/>
              <a:t>в эстетических, так и в практических целях.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328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Библиография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1844824"/>
            <a:ext cx="763284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2"/>
              </a:rPr>
              <a:t>http://</a:t>
            </a:r>
            <a:r>
              <a:rPr lang="ru-RU" dirty="0" smtClean="0">
                <a:hlinkClick r:id="rId2"/>
              </a:rPr>
              <a:t>inmotus-design.ru/documents/requirements-for-the-logo-design</a:t>
            </a:r>
            <a:endParaRPr lang="ru-RU" dirty="0" smtClean="0"/>
          </a:p>
          <a:p>
            <a:r>
              <a:rPr lang="ru-RU" dirty="0">
                <a:hlinkClick r:id="rId3"/>
              </a:rPr>
              <a:t>https://yandex.ru/search/?</a:t>
            </a:r>
            <a:r>
              <a:rPr lang="ru-RU" dirty="0" smtClean="0">
                <a:hlinkClick r:id="rId3"/>
              </a:rPr>
              <a:t>text=одноклассники&amp;lr=62</a:t>
            </a:r>
            <a:endParaRPr lang="ru-RU" dirty="0" smtClean="0"/>
          </a:p>
          <a:p>
            <a:r>
              <a:rPr lang="ru-RU" dirty="0" smtClean="0">
                <a:hlinkClick r:id="rId4"/>
              </a:rPr>
              <a:t>https</a:t>
            </a:r>
            <a:r>
              <a:rPr lang="ru-RU" dirty="0">
                <a:hlinkClick r:id="rId4"/>
              </a:rPr>
              <a:t>://</a:t>
            </a:r>
            <a:r>
              <a:rPr lang="ru-RU" dirty="0" smtClean="0">
                <a:hlinkClick r:id="rId4"/>
              </a:rPr>
              <a:t>yandex.ru/images/search?text=ютьюб&amp;lr=62</a:t>
            </a:r>
            <a:endParaRPr lang="ru-RU" dirty="0" smtClean="0"/>
          </a:p>
          <a:p>
            <a:r>
              <a:rPr lang="ru-RU" dirty="0" smtClean="0">
                <a:hlinkClick r:id="rId5"/>
              </a:rPr>
              <a:t>http</a:t>
            </a:r>
            <a:r>
              <a:rPr lang="ru-RU" dirty="0">
                <a:hlinkClick r:id="rId5"/>
              </a:rPr>
              <a:t>://znet.ru/raskrutka/favikon</a:t>
            </a:r>
            <a:r>
              <a:rPr lang="ru-RU" dirty="0" smtClean="0">
                <a:hlinkClick r:id="rId5"/>
              </a:rPr>
              <a:t>/</a:t>
            </a:r>
            <a:endParaRPr lang="ru-RU" dirty="0" smtClean="0"/>
          </a:p>
          <a:p>
            <a:r>
              <a:rPr lang="en-US" dirty="0">
                <a:hlinkClick r:id="rId6"/>
              </a:rPr>
              <a:t>https://www.calltouch.ru/glossary/favikon-sayta</a:t>
            </a:r>
            <a:r>
              <a:rPr lang="en-US" dirty="0" smtClean="0">
                <a:hlinkClick r:id="rId6"/>
              </a:rPr>
              <a:t>/</a:t>
            </a:r>
            <a:endParaRPr lang="ru-RU" dirty="0" smtClean="0"/>
          </a:p>
          <a:p>
            <a:r>
              <a:rPr lang="ru-RU" dirty="0"/>
              <a:t>Информатика. 9-11 классы: проектная деятельность учащихся/авт.-сост. Э.С Ларина-Волгоград: Учитель, 2009.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670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powerpointbase.com-871</Template>
  <TotalTime>298</TotalTime>
  <Words>749</Words>
  <Application>Microsoft Office PowerPoint</Application>
  <PresentationFormat>Экран (4:3)</PresentationFormat>
  <Paragraphs>95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Проект:  Создание фавикона для сайта школы</vt:lpstr>
      <vt:lpstr>Содержание</vt:lpstr>
      <vt:lpstr>Введение</vt:lpstr>
      <vt:lpstr>Презентация PowerPoint</vt:lpstr>
      <vt:lpstr>Задачи проекта</vt:lpstr>
      <vt:lpstr>Определение проблемы</vt:lpstr>
      <vt:lpstr>Этапы деятельности</vt:lpstr>
      <vt:lpstr>Описание  программного продукта</vt:lpstr>
      <vt:lpstr>Что такое фавикон? </vt:lpstr>
      <vt:lpstr>You Tube - видеохостинг, предоставляющий пользователям услуги хранения, доставки и показа видео</vt:lpstr>
      <vt:lpstr>Google - система поиска информации в сети интернет </vt:lpstr>
      <vt:lpstr>Вконтакте - российская социальная сеть. Позволяет пользователям отправлять друг другу сообщения, создавать собственные страницы и сообщества, обмениваться изображениями, аудио- и видеозаписями, играть в браузерные игры.</vt:lpstr>
      <vt:lpstr>Адрес сайта школы № 8  http://vsoch8.ucoz.ru/gb используется изображение сайта ucoz  </vt:lpstr>
      <vt:lpstr>Преимущества использования фавикона  </vt:lpstr>
      <vt:lpstr>Требования к созданию фавикона</vt:lpstr>
      <vt:lpstr>Визуальное представление должно отвечать следующим требованиям</vt:lpstr>
      <vt:lpstr>Для создания иконок существуют специальные программы и ресурсы, среди которых популярностью пользуются: </vt:lpstr>
      <vt:lpstr>Фавиконки</vt:lpstr>
      <vt:lpstr>Созданные фавиконы</vt:lpstr>
      <vt:lpstr>3. Выводы</vt:lpstr>
      <vt:lpstr>Библиография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55555</dc:creator>
  <cp:lastModifiedBy>55555</cp:lastModifiedBy>
  <cp:revision>24</cp:revision>
  <cp:lastPrinted>2020-01-13T14:40:20Z</cp:lastPrinted>
  <dcterms:created xsi:type="dcterms:W3CDTF">2020-01-11T12:50:21Z</dcterms:created>
  <dcterms:modified xsi:type="dcterms:W3CDTF">2020-02-02T12:20:18Z</dcterms:modified>
</cp:coreProperties>
</file>