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2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6778"/>
            <a:ext cx="8316416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600201"/>
            <a:ext cx="7499176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1197968" y="2276872"/>
            <a:ext cx="7499176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131840" y="3068960"/>
            <a:ext cx="302433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Кроссворд</a:t>
            </a:r>
          </a:p>
          <a:p>
            <a:pPr algn="ctr"/>
            <a:r>
              <a:rPr lang="ru-RU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«КОСМОС»</a:t>
            </a:r>
            <a:endParaRPr lang="en-US" altLang="ko-KR" sz="3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5501921"/>
            <a:ext cx="62023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Составитель Ковалева Л.П.</a:t>
            </a:r>
          </a:p>
          <a:p>
            <a:pPr algn="ctr"/>
            <a:r>
              <a:rPr lang="ru-RU" dirty="0" smtClean="0"/>
              <a:t>Педагог дополнительного образования МБУ ДО ДЭБЦ</a:t>
            </a:r>
          </a:p>
          <a:p>
            <a:pPr algn="ctr"/>
            <a:r>
              <a:rPr lang="ru-RU" dirty="0"/>
              <a:t>г</a:t>
            </a:r>
            <a:r>
              <a:rPr lang="ru-RU" dirty="0" smtClean="0"/>
              <a:t>. Ростов-на-Дону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853565"/>
              </p:ext>
            </p:extLst>
          </p:nvPr>
        </p:nvGraphicFramePr>
        <p:xfrm>
          <a:off x="1331640" y="692696"/>
          <a:ext cx="7056777" cy="5400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  <a:gridCol w="336037"/>
              </a:tblGrid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17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35696" y="620688"/>
            <a:ext cx="660648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b="1" dirty="0"/>
              <a:t>Вопросы по горизонтали: </a:t>
            </a:r>
            <a:endParaRPr lang="ru-RU" b="1" dirty="0" smtClean="0"/>
          </a:p>
          <a:p>
            <a:endParaRPr lang="ru-RU" sz="2000" b="1" dirty="0" smtClean="0"/>
          </a:p>
          <a:p>
            <a:r>
              <a:rPr lang="ru-RU" sz="2000" dirty="0" smtClean="0"/>
              <a:t>1</a:t>
            </a:r>
            <a:r>
              <a:rPr lang="ru-RU" sz="2000" dirty="0"/>
              <a:t>). Название космического корабля, на котором совершил свой первый полёт Ю. А. Гагарин. </a:t>
            </a:r>
            <a:endParaRPr lang="ru-RU" sz="2000" dirty="0" smtClean="0"/>
          </a:p>
          <a:p>
            <a:r>
              <a:rPr lang="ru-RU" sz="2000" dirty="0" smtClean="0"/>
              <a:t>2</a:t>
            </a:r>
            <a:r>
              <a:rPr lang="ru-RU" sz="2000" dirty="0"/>
              <a:t>). Планета красного цвета, названа в честь Бога войны. </a:t>
            </a:r>
            <a:endParaRPr lang="ru-RU" sz="2000" dirty="0" smtClean="0"/>
          </a:p>
          <a:p>
            <a:r>
              <a:rPr lang="ru-RU" sz="2000" dirty="0" smtClean="0"/>
              <a:t>3</a:t>
            </a:r>
            <a:r>
              <a:rPr lang="ru-RU" sz="2000" dirty="0"/>
              <a:t>). Человек, совершающий космический полёт на орбиту Земли и за её пределы с использованием космической техники. </a:t>
            </a:r>
            <a:endParaRPr lang="ru-RU" sz="2000" dirty="0" smtClean="0"/>
          </a:p>
          <a:p>
            <a:r>
              <a:rPr lang="ru-RU" sz="2000" dirty="0" smtClean="0"/>
              <a:t>4</a:t>
            </a:r>
            <a:r>
              <a:rPr lang="ru-RU" sz="2000" dirty="0"/>
              <a:t>). Специальный костюм космонавта. </a:t>
            </a:r>
            <a:endParaRPr lang="ru-RU" sz="2000" dirty="0" smtClean="0"/>
          </a:p>
          <a:p>
            <a:r>
              <a:rPr lang="ru-RU" sz="2000" dirty="0" smtClean="0"/>
              <a:t>5</a:t>
            </a:r>
            <a:r>
              <a:rPr lang="ru-RU" sz="2000" dirty="0"/>
              <a:t>). Самая удаленная планета Солнечной системы. </a:t>
            </a:r>
            <a:endParaRPr lang="ru-RU" sz="2000" dirty="0" smtClean="0"/>
          </a:p>
          <a:p>
            <a:r>
              <a:rPr lang="ru-RU" sz="2000" dirty="0" smtClean="0"/>
              <a:t>6</a:t>
            </a:r>
            <a:r>
              <a:rPr lang="ru-RU" sz="2000" dirty="0"/>
              <a:t>). Автоматический самоходный аппарат, предназначенный для изучения поверхности Луны. </a:t>
            </a:r>
            <a:endParaRPr lang="ru-RU" sz="2000" dirty="0" smtClean="0"/>
          </a:p>
          <a:p>
            <a:r>
              <a:rPr lang="ru-RU" sz="2000" dirty="0" smtClean="0"/>
              <a:t>7</a:t>
            </a:r>
            <a:r>
              <a:rPr lang="ru-RU" sz="2000" dirty="0"/>
              <a:t>). Космический объект огромной массы, в котором  протекают активные термоядерные реакции, излучающий световую и тепловую энергию.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79712" y="908720"/>
            <a:ext cx="648072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Вопросы по вертикали</a:t>
            </a:r>
            <a:r>
              <a:rPr lang="ru-RU" b="1" dirty="0" smtClean="0"/>
              <a:t>:</a:t>
            </a:r>
          </a:p>
          <a:p>
            <a:r>
              <a:rPr lang="ru-RU" b="1" dirty="0" smtClean="0"/>
              <a:t> </a:t>
            </a:r>
          </a:p>
          <a:p>
            <a:r>
              <a:rPr lang="ru-RU" sz="2000" dirty="0" smtClean="0"/>
              <a:t>1</a:t>
            </a:r>
            <a:r>
              <a:rPr lang="ru-RU" sz="2000" dirty="0"/>
              <a:t>). Ближайшая к Земле звезда. </a:t>
            </a:r>
            <a:endParaRPr lang="ru-RU" sz="2000" dirty="0" smtClean="0"/>
          </a:p>
          <a:p>
            <a:r>
              <a:rPr lang="ru-RU" sz="2000" dirty="0" smtClean="0"/>
              <a:t>2</a:t>
            </a:r>
            <a:r>
              <a:rPr lang="ru-RU" sz="2000" dirty="0"/>
              <a:t>). Траектория движения планет вокруг Солнца. </a:t>
            </a:r>
            <a:endParaRPr lang="ru-RU" sz="2000" dirty="0" smtClean="0"/>
          </a:p>
          <a:p>
            <a:r>
              <a:rPr lang="ru-RU" sz="2000" dirty="0" smtClean="0"/>
              <a:t>3</a:t>
            </a:r>
            <a:r>
              <a:rPr lang="ru-RU" sz="2000" dirty="0"/>
              <a:t>). Небесное тело, вращающееся по орбите  вокруг звезды и светящееся отраженным светом. </a:t>
            </a:r>
            <a:endParaRPr lang="ru-RU" sz="2000" dirty="0" smtClean="0"/>
          </a:p>
          <a:p>
            <a:r>
              <a:rPr lang="ru-RU" sz="2000" dirty="0" smtClean="0"/>
              <a:t>4</a:t>
            </a:r>
            <a:r>
              <a:rPr lang="ru-RU" sz="2000" dirty="0"/>
              <a:t>).Ближайшая к Солнцу планета. </a:t>
            </a:r>
            <a:endParaRPr lang="ru-RU" sz="2000" dirty="0" smtClean="0"/>
          </a:p>
          <a:p>
            <a:r>
              <a:rPr lang="ru-RU" sz="2000" dirty="0" smtClean="0"/>
              <a:t>5</a:t>
            </a:r>
            <a:r>
              <a:rPr lang="ru-RU" sz="2000" dirty="0"/>
              <a:t>).Первый космонавт, вышедший в открытый космос. </a:t>
            </a:r>
            <a:endParaRPr lang="ru-RU" sz="2000" dirty="0" smtClean="0"/>
          </a:p>
          <a:p>
            <a:r>
              <a:rPr lang="ru-RU" sz="2000" dirty="0" smtClean="0"/>
              <a:t>6</a:t>
            </a:r>
            <a:r>
              <a:rPr lang="ru-RU" sz="2000" dirty="0"/>
              <a:t>).Естественный спутник Земли. </a:t>
            </a:r>
            <a:endParaRPr lang="ru-RU" sz="2000" dirty="0" smtClean="0"/>
          </a:p>
          <a:p>
            <a:r>
              <a:rPr lang="ru-RU" sz="2000" dirty="0" smtClean="0"/>
              <a:t>7</a:t>
            </a:r>
            <a:r>
              <a:rPr lang="ru-RU" sz="2000" dirty="0"/>
              <a:t>). Первый космонавт на Земле. </a:t>
            </a:r>
            <a:endParaRPr lang="ru-RU" sz="2000" dirty="0" smtClean="0"/>
          </a:p>
          <a:p>
            <a:r>
              <a:rPr lang="ru-RU" sz="2000" dirty="0" smtClean="0"/>
              <a:t>8</a:t>
            </a:r>
            <a:r>
              <a:rPr lang="ru-RU" sz="2000" dirty="0"/>
              <a:t>). Самая большая планета Солнечной системы.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9048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036990"/>
              </p:ext>
            </p:extLst>
          </p:nvPr>
        </p:nvGraphicFramePr>
        <p:xfrm>
          <a:off x="1043608" y="764704"/>
          <a:ext cx="6768762" cy="5616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  <a:gridCol w="322322"/>
              </a:tblGrid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в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м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ю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б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г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м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в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г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с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к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ф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р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л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й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и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п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л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х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ц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л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л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в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з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д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е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т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н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а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о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  <a:tr h="330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в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 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204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202</Words>
  <Application>Microsoft Office PowerPoint</Application>
  <PresentationFormat>Экран (4:3)</PresentationFormat>
  <Paragraphs>740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Office Theme</vt:lpstr>
      <vt:lpstr>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ПК</cp:lastModifiedBy>
  <cp:revision>28</cp:revision>
  <dcterms:created xsi:type="dcterms:W3CDTF">2014-04-01T16:35:38Z</dcterms:created>
  <dcterms:modified xsi:type="dcterms:W3CDTF">2019-12-23T09:58:20Z</dcterms:modified>
</cp:coreProperties>
</file>