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67A8338-4EB7-471A-A3A1-85952AACEBED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6FE402F-2DBB-45C5-94E3-7CE938B69426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17257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A8338-4EB7-471A-A3A1-85952AACEBED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E402F-2DBB-45C5-94E3-7CE938B694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888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167A8338-4EB7-471A-A3A1-85952AACEBED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6FE402F-2DBB-45C5-94E3-7CE938B69426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7798154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A8338-4EB7-471A-A3A1-85952AACEBED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E402F-2DBB-45C5-94E3-7CE938B694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3498617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A8338-4EB7-471A-A3A1-85952AACEBED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E402F-2DBB-45C5-94E3-7CE938B694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493941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A8338-4EB7-471A-A3A1-85952AACEBED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E402F-2DBB-45C5-94E3-7CE938B694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3839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A8338-4EB7-471A-A3A1-85952AACEBED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E402F-2DBB-45C5-94E3-7CE938B694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8215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167A8338-4EB7-471A-A3A1-85952AACEBED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96FE402F-2DBB-45C5-94E3-7CE938B6942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0573569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167A8338-4EB7-471A-A3A1-85952AACEBED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96FE402F-2DBB-45C5-94E3-7CE938B694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358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A8338-4EB7-471A-A3A1-85952AACEBED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E402F-2DBB-45C5-94E3-7CE938B694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0836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A8338-4EB7-471A-A3A1-85952AACEBED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E402F-2DBB-45C5-94E3-7CE938B694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4895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167A8338-4EB7-471A-A3A1-85952AACEBED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6FE402F-2DBB-45C5-94E3-7CE938B69426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62895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10264" y="-86263"/>
            <a:ext cx="9144000" cy="1164566"/>
          </a:xfrm>
        </p:spPr>
        <p:txBody>
          <a:bodyPr/>
          <a:lstStyle/>
          <a:p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Сказка про «</a:t>
            </a:r>
            <a:r>
              <a:rPr lang="ru-RU" sz="3200" dirty="0" err="1" smtClean="0">
                <a:solidFill>
                  <a:schemeClr val="accent4">
                    <a:lumMod val="75000"/>
                  </a:schemeClr>
                </a:solidFill>
              </a:rPr>
              <a:t>Колобока</a:t>
            </a: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»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4520242" y="1690777"/>
            <a:ext cx="1017916" cy="10006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6495691" y="1690777"/>
            <a:ext cx="966158" cy="10006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олилиния 10"/>
          <p:cNvSpPr/>
          <p:nvPr/>
        </p:nvSpPr>
        <p:spPr>
          <a:xfrm>
            <a:off x="4243756" y="3287916"/>
            <a:ext cx="3416971" cy="1154884"/>
          </a:xfrm>
          <a:custGeom>
            <a:avLst/>
            <a:gdLst>
              <a:gd name="connsiteX0" fmla="*/ 440 w 3416971"/>
              <a:gd name="connsiteY0" fmla="*/ 16001 h 1154884"/>
              <a:gd name="connsiteX1" fmla="*/ 1665338 w 3416971"/>
              <a:gd name="connsiteY1" fmla="*/ 1154688 h 1154884"/>
              <a:gd name="connsiteX2" fmla="*/ 3416501 w 3416971"/>
              <a:gd name="connsiteY2" fmla="*/ 110892 h 1154884"/>
              <a:gd name="connsiteX3" fmla="*/ 1820614 w 3416971"/>
              <a:gd name="connsiteY3" fmla="*/ 464575 h 1154884"/>
              <a:gd name="connsiteX4" fmla="*/ 440 w 3416971"/>
              <a:gd name="connsiteY4" fmla="*/ 16001 h 1154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16971" h="1154884">
                <a:moveTo>
                  <a:pt x="440" y="16001"/>
                </a:moveTo>
                <a:cubicBezTo>
                  <a:pt x="-25439" y="131020"/>
                  <a:pt x="1095995" y="1138873"/>
                  <a:pt x="1665338" y="1154688"/>
                </a:cubicBezTo>
                <a:cubicBezTo>
                  <a:pt x="2234681" y="1170503"/>
                  <a:pt x="3390622" y="225911"/>
                  <a:pt x="3416501" y="110892"/>
                </a:cubicBezTo>
                <a:cubicBezTo>
                  <a:pt x="3442380" y="-4127"/>
                  <a:pt x="2394271" y="486141"/>
                  <a:pt x="1820614" y="464575"/>
                </a:cubicBezTo>
                <a:cubicBezTo>
                  <a:pt x="1246957" y="443009"/>
                  <a:pt x="26319" y="-99018"/>
                  <a:pt x="440" y="16001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111" y="1431987"/>
            <a:ext cx="3131388" cy="426144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6196" y="1431987"/>
            <a:ext cx="3269411" cy="426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5002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67595" y="172527"/>
            <a:ext cx="10515600" cy="28035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i="1" dirty="0" smtClean="0">
                <a:solidFill>
                  <a:srgbClr val="FF0000"/>
                </a:solidFill>
              </a:rPr>
              <a:t>Жили были дед со старухой. Жили себе, не тужили. 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FF0000"/>
                </a:solidFill>
              </a:rPr>
              <a:t>И вот, как-то раз говорит дед бабки – «Испеки мне бабка колобка!»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FF0000"/>
                </a:solidFill>
              </a:rPr>
              <a:t>А бабка ему в ответ и отвечает- « Так ведь не </a:t>
            </a:r>
            <a:r>
              <a:rPr lang="ru-RU" i="1" dirty="0" err="1" smtClean="0">
                <a:solidFill>
                  <a:srgbClr val="FF0000"/>
                </a:solidFill>
              </a:rPr>
              <a:t>исчево</a:t>
            </a:r>
            <a:r>
              <a:rPr lang="ru-RU" i="1" dirty="0" smtClean="0">
                <a:solidFill>
                  <a:srgbClr val="FF0000"/>
                </a:solidFill>
              </a:rPr>
              <a:t> дед печь то! Муки нет!»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FF0000"/>
                </a:solidFill>
              </a:rPr>
              <a:t>А дед ей говорит- «А ты по сусекам поскреби!» 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FF0000"/>
                </a:solidFill>
              </a:rPr>
              <a:t>И дабы угодить ворчливому деду, бабка ринулась </a:t>
            </a:r>
            <a:r>
              <a:rPr lang="ru-RU" i="1" dirty="0" err="1" smtClean="0">
                <a:solidFill>
                  <a:srgbClr val="FF0000"/>
                </a:solidFill>
              </a:rPr>
              <a:t>скребить</a:t>
            </a:r>
            <a:r>
              <a:rPr lang="ru-RU" i="1" dirty="0" smtClean="0">
                <a:solidFill>
                  <a:srgbClr val="FF0000"/>
                </a:solidFill>
              </a:rPr>
              <a:t> по сусекам!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4" name="Солнце 3"/>
          <p:cNvSpPr/>
          <p:nvPr/>
        </p:nvSpPr>
        <p:spPr>
          <a:xfrm>
            <a:off x="9859992" y="517585"/>
            <a:ext cx="1984076" cy="2199736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7234" y="2553416"/>
            <a:ext cx="5314502" cy="380425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1375" y="2553416"/>
            <a:ext cx="3071003" cy="3804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084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67596" y="250167"/>
            <a:ext cx="10515600" cy="1621765"/>
          </a:xfrm>
        </p:spPr>
        <p:txBody>
          <a:bodyPr/>
          <a:lstStyle/>
          <a:p>
            <a:pPr marL="0" indent="0">
              <a:buNone/>
            </a:pPr>
            <a:r>
              <a:rPr lang="ru-RU" i="1" dirty="0" smtClean="0">
                <a:solidFill>
                  <a:srgbClr val="00B050"/>
                </a:solidFill>
              </a:rPr>
              <a:t>Вот и испекла бабка колобка деду. Поставила его на окошко остывать, а он хоп! Прыгнул с окна и покатился по </a:t>
            </a:r>
            <a:r>
              <a:rPr lang="ru-RU" i="1" dirty="0" err="1" smtClean="0">
                <a:solidFill>
                  <a:srgbClr val="00B050"/>
                </a:solidFill>
              </a:rPr>
              <a:t>трапинке</a:t>
            </a:r>
            <a:r>
              <a:rPr lang="ru-RU" i="1" dirty="0" smtClean="0">
                <a:solidFill>
                  <a:srgbClr val="00B050"/>
                </a:solidFill>
              </a:rPr>
              <a:t> вдоль леса. </a:t>
            </a:r>
            <a:endParaRPr lang="ru-RU" i="1" dirty="0">
              <a:solidFill>
                <a:srgbClr val="00B050"/>
              </a:solidFill>
            </a:endParaRPr>
          </a:p>
        </p:txBody>
      </p:sp>
      <p:sp>
        <p:nvSpPr>
          <p:cNvPr id="4" name="Пятно 1 3"/>
          <p:cNvSpPr/>
          <p:nvPr/>
        </p:nvSpPr>
        <p:spPr>
          <a:xfrm>
            <a:off x="9005977" y="836762"/>
            <a:ext cx="500332" cy="526212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ятно 2 4"/>
          <p:cNvSpPr/>
          <p:nvPr/>
        </p:nvSpPr>
        <p:spPr>
          <a:xfrm>
            <a:off x="9506309" y="1035170"/>
            <a:ext cx="646982" cy="474453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ятно 1 5"/>
          <p:cNvSpPr/>
          <p:nvPr/>
        </p:nvSpPr>
        <p:spPr>
          <a:xfrm>
            <a:off x="9506309" y="698740"/>
            <a:ext cx="388189" cy="33643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ятно 1 6"/>
          <p:cNvSpPr/>
          <p:nvPr/>
        </p:nvSpPr>
        <p:spPr>
          <a:xfrm>
            <a:off x="10006641" y="698740"/>
            <a:ext cx="414067" cy="370935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ятно 1 9"/>
          <p:cNvSpPr/>
          <p:nvPr/>
        </p:nvSpPr>
        <p:spPr>
          <a:xfrm>
            <a:off x="10325819" y="1069675"/>
            <a:ext cx="534838" cy="439948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8224" y="1906436"/>
            <a:ext cx="2710134" cy="247578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5502" y="1272395"/>
            <a:ext cx="5952226" cy="4326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923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33090" y="169353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i="1" dirty="0" smtClean="0">
                <a:solidFill>
                  <a:srgbClr val="0070C0"/>
                </a:solidFill>
              </a:rPr>
              <a:t>Катится колобок себе довольный а на встречу ему заяц. 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0070C0"/>
                </a:solidFill>
              </a:rPr>
              <a:t>И говорит ему заяц- «Колобок </a:t>
            </a:r>
            <a:r>
              <a:rPr lang="ru-RU" i="1" dirty="0" err="1" smtClean="0">
                <a:solidFill>
                  <a:srgbClr val="0070C0"/>
                </a:solidFill>
              </a:rPr>
              <a:t>колобок</a:t>
            </a:r>
            <a:r>
              <a:rPr lang="ru-RU" i="1" dirty="0" smtClean="0">
                <a:solidFill>
                  <a:srgbClr val="0070C0"/>
                </a:solidFill>
              </a:rPr>
              <a:t>, я тебя съем!» 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0070C0"/>
                </a:solidFill>
              </a:rPr>
              <a:t>А колобок ему- «Не ешь меня! Я тебе песенку спою! Я от бабушки ушел, я от дедушки ушел, и от тебя зайчишка тоже уйду!» 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0070C0"/>
                </a:solidFill>
              </a:rPr>
              <a:t>Смотрит заяц, а от колобка как след простыл! </a:t>
            </a:r>
            <a:endParaRPr lang="ru-RU" i="1" dirty="0">
              <a:solidFill>
                <a:srgbClr val="0070C0"/>
              </a:solidFill>
            </a:endParaRPr>
          </a:p>
        </p:txBody>
      </p:sp>
      <p:sp>
        <p:nvSpPr>
          <p:cNvPr id="4" name="Улыбающееся лицо 3"/>
          <p:cNvSpPr/>
          <p:nvPr/>
        </p:nvSpPr>
        <p:spPr>
          <a:xfrm>
            <a:off x="8428008" y="169353"/>
            <a:ext cx="793630" cy="814058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106" y="1673523"/>
            <a:ext cx="3407434" cy="259655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611" y="2432649"/>
            <a:ext cx="5400135" cy="387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829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8751" y="293299"/>
            <a:ext cx="10515600" cy="3260785"/>
          </a:xfrm>
        </p:spPr>
        <p:txBody>
          <a:bodyPr/>
          <a:lstStyle/>
          <a:p>
            <a:pPr marL="0" indent="0">
              <a:buNone/>
            </a:pP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Катится колобок дальше, а на встречу ему медведь!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Рычит ему медведь- «Колобок </a:t>
            </a:r>
            <a:r>
              <a:rPr lang="ru-RU" i="1" dirty="0" err="1" smtClean="0">
                <a:solidFill>
                  <a:schemeClr val="accent2">
                    <a:lumMod val="75000"/>
                  </a:schemeClr>
                </a:solidFill>
              </a:rPr>
              <a:t>колобок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, я тебя съем!» 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А колобок ему в ответ – «Не ешь меня! Я тебе песенку спою! Я от бабушки ушел, я от дедушки ушел, я от </a:t>
            </a:r>
            <a:r>
              <a:rPr lang="ru-RU" i="1" dirty="0">
                <a:solidFill>
                  <a:schemeClr val="accent2">
                    <a:lumMod val="75000"/>
                  </a:schemeClr>
                </a:solidFill>
              </a:rPr>
              <a:t>з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айца ушел, и от тебя медведь тоже уйду!» 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И покатился колобок дальше! </a:t>
            </a:r>
            <a:endParaRPr lang="ru-RU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Сердце 3"/>
          <p:cNvSpPr/>
          <p:nvPr/>
        </p:nvSpPr>
        <p:spPr>
          <a:xfrm>
            <a:off x="10351698" y="77638"/>
            <a:ext cx="1312653" cy="1190445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3567" y="1643334"/>
            <a:ext cx="3260784" cy="227305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0283" y="2415395"/>
            <a:ext cx="6464259" cy="4011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6108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9291" y="215661"/>
            <a:ext cx="11095007" cy="26138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i="1" dirty="0" smtClean="0">
                <a:solidFill>
                  <a:schemeClr val="accent5">
                    <a:lumMod val="50000"/>
                  </a:schemeClr>
                </a:solidFill>
              </a:rPr>
              <a:t>Катится колобок, катится, а на встречу ему хитрая лиса.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chemeClr val="accent5">
                    <a:lumMod val="50000"/>
                  </a:schemeClr>
                </a:solidFill>
              </a:rPr>
              <a:t>И приговаривает ему своим нежным голоском- « Колобок </a:t>
            </a:r>
            <a:r>
              <a:rPr lang="ru-RU" i="1" dirty="0" err="1" smtClean="0">
                <a:solidFill>
                  <a:schemeClr val="accent5">
                    <a:lumMod val="50000"/>
                  </a:schemeClr>
                </a:solidFill>
              </a:rPr>
              <a:t>колобок</a:t>
            </a:r>
            <a:r>
              <a:rPr lang="ru-RU" i="1" dirty="0" smtClean="0">
                <a:solidFill>
                  <a:schemeClr val="accent5">
                    <a:lumMod val="50000"/>
                  </a:schemeClr>
                </a:solidFill>
              </a:rPr>
              <a:t>, я тебя съем!»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chemeClr val="accent5">
                    <a:lumMod val="50000"/>
                  </a:schemeClr>
                </a:solidFill>
              </a:rPr>
              <a:t>А колобок ей говорит – «Не ешь меня! Я тебе песенку спою! Я от бабушки ушел, я от дедушки ушел, я от зайца ушел, я от медведя ушел, и от тебя лиса тоже уйду!»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Облако 3"/>
          <p:cNvSpPr/>
          <p:nvPr/>
        </p:nvSpPr>
        <p:spPr>
          <a:xfrm>
            <a:off x="9851366" y="103517"/>
            <a:ext cx="1768415" cy="983411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0868" y="2272521"/>
            <a:ext cx="5635924" cy="39557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8369" y="2272520"/>
            <a:ext cx="3790950" cy="3955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7943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6762" y="155276"/>
            <a:ext cx="11258909" cy="2622430"/>
          </a:xfrm>
        </p:spPr>
        <p:txBody>
          <a:bodyPr/>
          <a:lstStyle/>
          <a:p>
            <a:pPr marL="0" indent="0">
              <a:buNone/>
            </a:pPr>
            <a:r>
              <a:rPr lang="ru-RU" i="1" dirty="0" smtClean="0">
                <a:solidFill>
                  <a:srgbClr val="7030A0"/>
                </a:solidFill>
              </a:rPr>
              <a:t>А лиса ему в ответ хитро – « Колобок </a:t>
            </a:r>
            <a:r>
              <a:rPr lang="ru-RU" i="1" dirty="0" err="1" smtClean="0">
                <a:solidFill>
                  <a:srgbClr val="7030A0"/>
                </a:solidFill>
              </a:rPr>
              <a:t>колобок</a:t>
            </a:r>
            <a:r>
              <a:rPr lang="ru-RU" i="1" dirty="0" smtClean="0">
                <a:solidFill>
                  <a:srgbClr val="7030A0"/>
                </a:solidFill>
              </a:rPr>
              <a:t>! А сядь ко мне на носик, а то уж плохо слышу я твой дивный голосок!»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7030A0"/>
                </a:solidFill>
              </a:rPr>
              <a:t>Колобок не зная какая лиса коварная ,прыгнул ей на носик, и начал снова петь. 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7030A0"/>
                </a:solidFill>
              </a:rPr>
              <a:t>А лиса его хоп! И съела! </a:t>
            </a:r>
            <a:endParaRPr lang="ru-RU" i="1" dirty="0">
              <a:solidFill>
                <a:srgbClr val="7030A0"/>
              </a:solidFill>
            </a:endParaRPr>
          </a:p>
        </p:txBody>
      </p:sp>
      <p:sp>
        <p:nvSpPr>
          <p:cNvPr id="4" name="Выноска-облако 3"/>
          <p:cNvSpPr/>
          <p:nvPr/>
        </p:nvSpPr>
        <p:spPr>
          <a:xfrm>
            <a:off x="9980762" y="672860"/>
            <a:ext cx="1578634" cy="1000665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732" y="2009955"/>
            <a:ext cx="2751827" cy="460614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2726" y="2009955"/>
            <a:ext cx="4191001" cy="4606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1726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7210" y="27023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Спасибо за внимание! Дорогие ребятишки!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6730" y="90469"/>
            <a:ext cx="2197579" cy="197782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5244" y="1699404"/>
            <a:ext cx="7855789" cy="4894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998089"/>
      </p:ext>
    </p:extLst>
  </p:cSld>
  <p:clrMapOvr>
    <a:masterClrMapping/>
  </p:clrMapOvr>
  <p:transition spd="slow">
    <p:randomBar dir="vert"/>
    <p:sndAc>
      <p:stSnd loop="1"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Эмблема</Template>
  <TotalTime>77</TotalTime>
  <Words>355</Words>
  <Application>Microsoft Office PowerPoint</Application>
  <PresentationFormat>Широкоэкранный</PresentationFormat>
  <Paragraphs>22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Corbel</vt:lpstr>
      <vt:lpstr>Gill Sans MT</vt:lpstr>
      <vt:lpstr>Impact</vt:lpstr>
      <vt:lpstr>Badge</vt:lpstr>
      <vt:lpstr>Сказка про «Колобока»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 Дорогие ребятишки!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Сказка про «Колобока»</dc:title>
  <dc:creator>Студент03</dc:creator>
  <cp:lastModifiedBy>Студент03</cp:lastModifiedBy>
  <cp:revision>9</cp:revision>
  <dcterms:created xsi:type="dcterms:W3CDTF">2020-02-06T20:52:56Z</dcterms:created>
  <dcterms:modified xsi:type="dcterms:W3CDTF">2020-02-06T22:10:34Z</dcterms:modified>
</cp:coreProperties>
</file>