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714356"/>
            <a:ext cx="8763000" cy="407196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B0F0"/>
                </a:solidFill>
              </a:rPr>
              <a:t/>
            </a:r>
            <a:br>
              <a:rPr lang="ru-RU" dirty="0" smtClean="0">
                <a:solidFill>
                  <a:srgbClr val="00B0F0"/>
                </a:solidFill>
              </a:rPr>
            </a:br>
            <a:r>
              <a:rPr lang="ru-RU" dirty="0" smtClean="0">
                <a:solidFill>
                  <a:srgbClr val="00B0F0"/>
                </a:solidFill>
              </a:rPr>
              <a:t/>
            </a:r>
            <a:br>
              <a:rPr lang="ru-RU" dirty="0" smtClean="0">
                <a:solidFill>
                  <a:srgbClr val="00B0F0"/>
                </a:solidFill>
              </a:rPr>
            </a:br>
            <a:r>
              <a:rPr lang="ru-RU" dirty="0" smtClean="0">
                <a:solidFill>
                  <a:srgbClr val="00B0F0"/>
                </a:solidFill>
              </a:rPr>
              <a:t>Коровин Константин Алексеевич</a:t>
            </a:r>
            <a:br>
              <a:rPr lang="ru-RU" dirty="0" smtClean="0">
                <a:solidFill>
                  <a:srgbClr val="00B0F0"/>
                </a:solidFill>
              </a:rPr>
            </a:br>
            <a:r>
              <a:rPr lang="ru-RU" dirty="0" smtClean="0">
                <a:solidFill>
                  <a:srgbClr val="00B0F0"/>
                </a:solidFill>
              </a:rPr>
              <a:t>(1861-1939)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714356"/>
            <a:ext cx="8763000" cy="407196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B0F0"/>
                </a:solidFill>
              </a:rPr>
              <a:t/>
            </a:r>
            <a:br>
              <a:rPr lang="ru-RU" dirty="0" smtClean="0">
                <a:solidFill>
                  <a:srgbClr val="00B0F0"/>
                </a:solidFill>
              </a:rPr>
            </a:b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29190" y="1714488"/>
            <a:ext cx="40005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/>
              <a:t>Константи́н</a:t>
            </a:r>
            <a:r>
              <a:rPr lang="ru-RU" sz="2400" dirty="0" smtClean="0"/>
              <a:t> </a:t>
            </a:r>
            <a:r>
              <a:rPr lang="ru-RU" sz="2400" b="1" dirty="0" err="1" smtClean="0"/>
              <a:t>Алексе́евич</a:t>
            </a:r>
            <a:r>
              <a:rPr lang="ru-RU" sz="2400" dirty="0" smtClean="0"/>
              <a:t> </a:t>
            </a:r>
            <a:r>
              <a:rPr lang="ru-RU" sz="2400" b="1" dirty="0" err="1" smtClean="0"/>
              <a:t>Коро́вин</a:t>
            </a:r>
            <a:r>
              <a:rPr lang="ru-RU" sz="2400" dirty="0" smtClean="0"/>
              <a:t> (23 ноября (5 декабря) 1861, Москва — 11 сентября 1939, Париж) — выдающийся русский живописец, театральный художник, педагог и писатель.</a:t>
            </a:r>
            <a:endParaRPr lang="ru-RU" sz="2400" dirty="0"/>
          </a:p>
        </p:txBody>
      </p:sp>
      <p:pic>
        <p:nvPicPr>
          <p:cNvPr id="6" name="Рисунок 5" descr="КОРОВИ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1142984"/>
            <a:ext cx="3597054" cy="46434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6380" y="785794"/>
            <a:ext cx="3857620" cy="585791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А.К. Саврасов: “Ступайте писать, пишите этюды, изучайте, главное — чувствуйте...”.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8Саврасо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142984"/>
            <a:ext cx="4643470" cy="46434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6203968"/>
            <a:ext cx="5543560" cy="65403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«Ранняя весна» 1870</a:t>
            </a:r>
            <a:endParaRPr lang="ru-RU" sz="2400" dirty="0"/>
          </a:p>
        </p:txBody>
      </p:sp>
      <p:pic>
        <p:nvPicPr>
          <p:cNvPr id="4" name="Рисунок 3" descr="Ранняя весна1870-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71736" y="500042"/>
            <a:ext cx="4294835" cy="570742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174" y="5857868"/>
            <a:ext cx="4143404" cy="100013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«Мостик» 1880</a:t>
            </a:r>
            <a:endParaRPr lang="ru-RU" sz="2400" dirty="0"/>
          </a:p>
        </p:txBody>
      </p:sp>
      <p:pic>
        <p:nvPicPr>
          <p:cNvPr id="4" name="Рисунок 3" descr="Мости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214290"/>
            <a:ext cx="7620000" cy="56864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6" y="571480"/>
            <a:ext cx="3395634" cy="6072222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Васи́лий</a:t>
            </a:r>
            <a:r>
              <a:rPr lang="ru-RU" sz="2800" dirty="0" smtClean="0"/>
              <a:t> </a:t>
            </a:r>
            <a:r>
              <a:rPr lang="ru-RU" sz="2800" dirty="0" err="1" smtClean="0"/>
              <a:t>Дми́триевич</a:t>
            </a:r>
            <a:r>
              <a:rPr lang="ru-RU" sz="2800" dirty="0" smtClean="0"/>
              <a:t> </a:t>
            </a:r>
            <a:r>
              <a:rPr lang="ru-RU" sz="2800" b="1" dirty="0" err="1" smtClean="0"/>
              <a:t>Поле́нов</a:t>
            </a:r>
            <a:r>
              <a:rPr lang="ru-RU" sz="2800" dirty="0" smtClean="0"/>
              <a:t> (20 мая (1 июня) 1844, Санкт-Петербург — 18 июля 1927, усадьба Борок, Тульская область) — русский художник, мастер исторической, пейзажной и жанровой живописи, педагог</a:t>
            </a:r>
            <a:endParaRPr lang="ru-RU" sz="2800" dirty="0"/>
          </a:p>
        </p:txBody>
      </p:sp>
      <p:pic>
        <p:nvPicPr>
          <p:cNvPr id="4" name="Рисунок 3" descr="полено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571480"/>
            <a:ext cx="4808737" cy="58579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488" y="6215082"/>
            <a:ext cx="3614734" cy="86834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“Портрет хористки” 1883</a:t>
            </a:r>
            <a:endParaRPr lang="ru-RU" sz="2400" dirty="0"/>
          </a:p>
        </p:txBody>
      </p:sp>
      <p:pic>
        <p:nvPicPr>
          <p:cNvPr id="4" name="Рисунок 3" descr="“Портрет хористки” (18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71736" y="214290"/>
            <a:ext cx="4410565" cy="60940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57150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Портрет артистки Татьяны Спиридоновны </a:t>
            </a:r>
            <a:r>
              <a:rPr lang="ru-RU" sz="2400" dirty="0" err="1" smtClean="0"/>
              <a:t>Любатович</a:t>
            </a:r>
            <a:r>
              <a:rPr lang="ru-RU" sz="2400" dirty="0" smtClean="0"/>
              <a:t>. Вторая половина 1880-х</a:t>
            </a:r>
            <a:endParaRPr lang="ru-RU" sz="2400" dirty="0"/>
          </a:p>
        </p:txBody>
      </p:sp>
      <p:pic>
        <p:nvPicPr>
          <p:cNvPr id="4" name="Рисунок 3" descr="Портрет артистки Татьяны Спиридоновны Любатович. Вторая половина 1880-х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7554" y="214290"/>
            <a:ext cx="2912528" cy="562807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6116" y="5989654"/>
            <a:ext cx="2828916" cy="86834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“Северное море”</a:t>
            </a:r>
            <a:endParaRPr lang="ru-RU" sz="2400" dirty="0"/>
          </a:p>
        </p:txBody>
      </p:sp>
      <p:pic>
        <p:nvPicPr>
          <p:cNvPr id="4" name="Рисунок 3" descr="“Северное море”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428604"/>
            <a:ext cx="7647803" cy="550641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6050" y="5989654"/>
            <a:ext cx="3757610" cy="86834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“Москворецкий мост” 1914</a:t>
            </a:r>
            <a:endParaRPr lang="ru-RU" sz="2400" dirty="0"/>
          </a:p>
        </p:txBody>
      </p:sp>
      <p:pic>
        <p:nvPicPr>
          <p:cNvPr id="4" name="Рисунок 3" descr="(“Москворецкий мост”, 19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357166"/>
            <a:ext cx="7620000" cy="56673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15370" cy="52864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“Краски и форма в своих сочетаниях дают гармонию красоты..., — писал Коровин. — Краски, могут быть праздником глаза... Глаза говорят Вашей душе — радость, наслаждение... Краски, аккорды цветов, форм — вот эту задачу я и поставил себе в декоративной живописи театра балета и оперы”.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174" y="5715000"/>
            <a:ext cx="3900486" cy="11430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“Пристань в Гурзуфе” 1914 </a:t>
            </a:r>
            <a:endParaRPr lang="ru-RU" sz="2400" dirty="0"/>
          </a:p>
        </p:txBody>
      </p:sp>
      <p:pic>
        <p:nvPicPr>
          <p:cNvPr id="4" name="Рисунок 3" descr="“Пристань в Гурзуфе” (191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357166"/>
            <a:ext cx="7620000" cy="55530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488" y="5846778"/>
            <a:ext cx="3543296" cy="101122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“Розы и фиалки” 1912</a:t>
            </a:r>
            <a:endParaRPr lang="ru-RU" sz="2400" dirty="0"/>
          </a:p>
        </p:txBody>
      </p:sp>
      <p:pic>
        <p:nvPicPr>
          <p:cNvPr id="4" name="Рисунок 3" descr="“Розы и фиалки” (191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214290"/>
            <a:ext cx="4590588" cy="5913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6116" y="5929330"/>
            <a:ext cx="2686040" cy="92867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“Рыбы” 1916</a:t>
            </a:r>
            <a:endParaRPr lang="ru-RU" sz="2400" dirty="0"/>
          </a:p>
        </p:txBody>
      </p:sp>
      <p:pic>
        <p:nvPicPr>
          <p:cNvPr id="4" name="Рисунок 3" descr="“Рыбы” (191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709612"/>
            <a:ext cx="7620000" cy="54387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64291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             Ученики К.А. Коровина</a:t>
            </a:r>
            <a:endParaRPr lang="ru-RU" sz="3600" dirty="0"/>
          </a:p>
        </p:txBody>
      </p:sp>
      <p:pic>
        <p:nvPicPr>
          <p:cNvPr id="4" name="Рисунок 3" descr="С. В. Герасимо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2357430"/>
            <a:ext cx="2357454" cy="31401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4348" y="557214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С. В. Герасимов</a:t>
            </a:r>
            <a:endParaRPr lang="ru-RU" dirty="0"/>
          </a:p>
        </p:txBody>
      </p:sp>
      <p:pic>
        <p:nvPicPr>
          <p:cNvPr id="6" name="Рисунок 5" descr="Б. В. Иогансон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868" y="2428868"/>
            <a:ext cx="2397938" cy="3081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71868" y="5643578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Б. В. Иогансон</a:t>
            </a:r>
            <a:endParaRPr lang="ru-RU" dirty="0"/>
          </a:p>
        </p:txBody>
      </p:sp>
      <p:pic>
        <p:nvPicPr>
          <p:cNvPr id="8" name="Рисунок 7" descr="3--Pavel_kuznetsov_(selfportrait,_1906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00826" y="2428868"/>
            <a:ext cx="2143140" cy="306858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643702" y="5643578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П. В. Кузнецов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авел Варфоломеевич Кузнецо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714356"/>
            <a:ext cx="3383906" cy="47149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8662" y="5715016"/>
            <a:ext cx="264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И. И. Машков</a:t>
            </a:r>
          </a:p>
        </p:txBody>
      </p:sp>
      <p:pic>
        <p:nvPicPr>
          <p:cNvPr id="6" name="Рисунок 5" descr="Л. В. Туржанский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18279" y="783595"/>
            <a:ext cx="3071834" cy="47502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00694" y="5786454"/>
            <a:ext cx="292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Л. В. </a:t>
            </a:r>
            <a:r>
              <a:rPr lang="ru-RU" sz="2400" dirty="0" err="1" smtClean="0"/>
              <a:t>Туржанский</a:t>
            </a:r>
            <a:endParaRPr lang="ru-RU" sz="2400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Париж</a:t>
            </a:r>
            <a:endParaRPr lang="ru-RU" dirty="0"/>
          </a:p>
        </p:txBody>
      </p:sp>
      <p:pic>
        <p:nvPicPr>
          <p:cNvPr id="4" name="Рисунок 3" descr="парижское каф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357298"/>
            <a:ext cx="3715692" cy="28146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8596" y="4143380"/>
            <a:ext cx="364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“Парижское кафе” 1890</a:t>
            </a:r>
            <a:endParaRPr lang="ru-RU" sz="2400" dirty="0"/>
          </a:p>
        </p:txBody>
      </p:sp>
      <p:pic>
        <p:nvPicPr>
          <p:cNvPr id="6" name="Рисунок 5" descr="“Кафе де ля Пэ” (1905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2214554"/>
            <a:ext cx="3810000" cy="31527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00628" y="5429264"/>
            <a:ext cx="364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“Кафе де ля </a:t>
            </a:r>
            <a:r>
              <a:rPr lang="ru-RU" sz="2400" dirty="0" err="1" smtClean="0"/>
              <a:t>Пэ</a:t>
            </a:r>
            <a:r>
              <a:rPr lang="ru-RU" sz="2400" dirty="0" smtClean="0"/>
              <a:t>” 1905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“Париж ночью. Итальянский бульвар” (1908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7422" y="87924"/>
            <a:ext cx="4857784" cy="5978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4480" y="6027003"/>
            <a:ext cx="6143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“Париж ночью. Итальянский бульвар” 1908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7224" y="642918"/>
            <a:ext cx="750099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 его творчестве прекрасно сказал 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Юон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“Живопись Коровина — образное воплощение</a:t>
            </a: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 счастья живописца и радости жизни. Его манили и ему улыбались все краски мира”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1571612"/>
            <a:ext cx="7929618" cy="3000396"/>
          </a:xfrm>
        </p:spPr>
        <p:txBody>
          <a:bodyPr>
            <a:noAutofit/>
          </a:bodyPr>
          <a:lstStyle/>
          <a:p>
            <a:pPr algn="ctr"/>
            <a:r>
              <a:rPr lang="ru-RU" sz="9600" b="1" cap="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Спасибо за внимание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228</TotalTime>
  <Words>180</Words>
  <Application>Microsoft Office PowerPoint</Application>
  <PresentationFormat>Экран (4:3)</PresentationFormat>
  <Paragraphs>28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Техническая</vt:lpstr>
      <vt:lpstr>  Коровин Константин Алексеевич (1861-1939)</vt:lpstr>
      <vt:lpstr> </vt:lpstr>
      <vt:lpstr>А.К. Саврасов: “Ступайте писать, пишите этюды, изучайте, главное — чувствуйте...”. </vt:lpstr>
      <vt:lpstr>«Ранняя весна» 1870</vt:lpstr>
      <vt:lpstr>«Мостик» 1880</vt:lpstr>
      <vt:lpstr>Васи́лий Дми́триевич Поле́нов (20 мая (1 июня) 1844, Санкт-Петербург — 18 июля 1927, усадьба Борок, Тульская область) — русский художник, мастер исторической, пейзажной и жанровой живописи, педагог</vt:lpstr>
      <vt:lpstr>“Портрет хористки” 1883</vt:lpstr>
      <vt:lpstr>Портрет артистки Татьяны Спиридоновны Любатович. Вторая половина 1880-х</vt:lpstr>
      <vt:lpstr>“Северное море”</vt:lpstr>
      <vt:lpstr>“Москворецкий мост” 1914</vt:lpstr>
      <vt:lpstr>“Краски и форма в своих сочетаниях дают гармонию красоты..., — писал Коровин. — Краски, могут быть праздником глаза... Глаза говорят Вашей душе — радость, наслаждение... Краски, аккорды цветов, форм — вот эту задачу я и поставил себе в декоративной живописи театра балета и оперы”. </vt:lpstr>
      <vt:lpstr>“Пристань в Гурзуфе” 1914 </vt:lpstr>
      <vt:lpstr>“Розы и фиалки” 1912</vt:lpstr>
      <vt:lpstr>“Рыбы” 1916</vt:lpstr>
      <vt:lpstr>             Ученики К.А. Коровина</vt:lpstr>
      <vt:lpstr>Слайд 16</vt:lpstr>
      <vt:lpstr>Париж</vt:lpstr>
      <vt:lpstr>Слайд 18</vt:lpstr>
      <vt:lpstr>Слайд 19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Коровин Константин Алексеевич (1861-1939)</dc:title>
  <dc:creator>ЭнНи</dc:creator>
  <cp:lastModifiedBy>Шевчик АА</cp:lastModifiedBy>
  <cp:revision>32</cp:revision>
  <dcterms:created xsi:type="dcterms:W3CDTF">2013-11-24T09:36:35Z</dcterms:created>
  <dcterms:modified xsi:type="dcterms:W3CDTF">2020-02-07T17:53:23Z</dcterms:modified>
</cp:coreProperties>
</file>