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4" r:id="rId3"/>
    <p:sldId id="285" r:id="rId4"/>
    <p:sldId id="258" r:id="rId5"/>
    <p:sldId id="256" r:id="rId6"/>
    <p:sldId id="262" r:id="rId7"/>
    <p:sldId id="260" r:id="rId8"/>
    <p:sldId id="263" r:id="rId9"/>
    <p:sldId id="264" r:id="rId10"/>
    <p:sldId id="265" r:id="rId11"/>
    <p:sldId id="272" r:id="rId12"/>
    <p:sldId id="267" r:id="rId13"/>
    <p:sldId id="268" r:id="rId14"/>
    <p:sldId id="269" r:id="rId15"/>
    <p:sldId id="273" r:id="rId16"/>
    <p:sldId id="271" r:id="rId17"/>
    <p:sldId id="274" r:id="rId18"/>
    <p:sldId id="276" r:id="rId19"/>
    <p:sldId id="277" r:id="rId20"/>
    <p:sldId id="279" r:id="rId21"/>
    <p:sldId id="281" r:id="rId22"/>
    <p:sldId id="282" r:id="rId23"/>
    <p:sldId id="283" r:id="rId24"/>
    <p:sldId id="286" r:id="rId25"/>
    <p:sldId id="287" r:id="rId26"/>
    <p:sldId id="288" r:id="rId27"/>
    <p:sldId id="289" r:id="rId28"/>
    <p:sldId id="290" r:id="rId29"/>
    <p:sldId id="291" r:id="rId30"/>
  </p:sldIdLst>
  <p:sldSz cx="9144000" cy="5715000" type="screen16x1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086" y="66"/>
      </p:cViewPr>
      <p:guideLst>
        <p:guide orient="horz" pos="180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75355"/>
            <a:ext cx="7772400" cy="122502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44DEBA3-23FC-406E-BCAA-51F552FC1A5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44DEBA3-23FC-406E-BCAA-51F552FC1A5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672417"/>
            <a:ext cx="7772400" cy="1135063"/>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44DEBA3-23FC-406E-BCAA-51F552FC1A5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44DEBA3-23FC-406E-BCAA-51F552FC1A52}" type="datetimeFigureOut">
              <a:rPr lang="ru-RU" smtClean="0"/>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5"/>
            <a:ext cx="8229600" cy="9525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44DEBA3-23FC-406E-BCAA-51F552FC1A52}" type="datetimeFigureOut">
              <a:rPr lang="ru-RU" smtClean="0"/>
              <a:t>27.01.2020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44DEBA3-23FC-406E-BCAA-51F552FC1A52}" type="datetimeFigureOut">
              <a:rPr lang="ru-RU" smtClean="0"/>
              <a:t>27.01.2020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44DEBA3-23FC-406E-BCAA-51F552FC1A52}" type="datetimeFigureOut">
              <a:rPr lang="ru-RU" smtClean="0"/>
              <a:t>27.01.2020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27542"/>
            <a:ext cx="3008313" cy="968375"/>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44DEBA3-23FC-406E-BCAA-51F552FC1A52}" type="datetimeFigureOut">
              <a:rPr lang="ru-RU" smtClean="0"/>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0500"/>
            <a:ext cx="5486400" cy="47228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44DEBA3-23FC-406E-BCAA-51F552FC1A52}" type="datetimeFigureOut">
              <a:rPr lang="ru-RU" smtClean="0"/>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44DEBA3-23FC-406E-BCAA-51F552FC1A5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90500"/>
            <a:ext cx="2057400" cy="4064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90500"/>
            <a:ext cx="6019800" cy="4064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44DEBA3-23FC-406E-BCAA-51F552FC1A5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FA44CAC-3284-41D7-959D-D4B6C23327CB}"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D44DEBA3-23FC-406E-BCAA-51F552FC1A52}" type="datetimeFigureOut">
              <a:rPr lang="ru-RU" smtClean="0"/>
              <a:t>27.01.2020</a:t>
            </a:fld>
            <a:endParaRPr lang="ru-RU"/>
          </a:p>
        </p:txBody>
      </p:sp>
      <p:sp>
        <p:nvSpPr>
          <p:cNvPr id="5" name="Нижний колонтитул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7FA44CAC-3284-41D7-959D-D4B6C23327CB}"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gif"/></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s://www.freepngimg.com/thumb/book/37364-6-book.png"/>
          <p:cNvPicPr>
            <a:picLocks noChangeAspect="1" noChangeArrowheads="1"/>
          </p:cNvPicPr>
          <p:nvPr/>
        </p:nvPicPr>
        <p:blipFill>
          <a:blip r:embed="rId2" cstate="print"/>
          <a:srcRect/>
          <a:stretch>
            <a:fillRect/>
          </a:stretch>
        </p:blipFill>
        <p:spPr bwMode="auto">
          <a:xfrm>
            <a:off x="0" y="1921396"/>
            <a:ext cx="9202887" cy="4089533"/>
          </a:xfrm>
          <a:prstGeom prst="rect">
            <a:avLst/>
          </a:prstGeom>
          <a:noFill/>
        </p:spPr>
      </p:pic>
      <p:sp>
        <p:nvSpPr>
          <p:cNvPr id="2" name="Заголовок 1"/>
          <p:cNvSpPr>
            <a:spLocks noGrp="1"/>
          </p:cNvSpPr>
          <p:nvPr>
            <p:ph type="title"/>
          </p:nvPr>
        </p:nvSpPr>
        <p:spPr>
          <a:xfrm>
            <a:off x="457200" y="228864"/>
            <a:ext cx="8229600" cy="2916667"/>
          </a:xfrm>
        </p:spPr>
        <p:txBody>
          <a:bodyPr>
            <a:normAutofit fontScale="90000"/>
          </a:bodyPr>
          <a:lstStyle/>
          <a:p>
            <a:r>
              <a:rPr lang="en-US" dirty="0" smtClean="0">
                <a:solidFill>
                  <a:srgbClr val="002060"/>
                </a:solidFill>
              </a:rPr>
              <a:t>The 29</a:t>
            </a:r>
            <a:r>
              <a:rPr lang="en-US" baseline="30000" dirty="0" smtClean="0">
                <a:solidFill>
                  <a:srgbClr val="002060"/>
                </a:solidFill>
              </a:rPr>
              <a:t>th</a:t>
            </a:r>
            <a:r>
              <a:rPr lang="en-US" dirty="0" smtClean="0">
                <a:solidFill>
                  <a:srgbClr val="002060"/>
                </a:solidFill>
              </a:rPr>
              <a:t> of January.</a:t>
            </a:r>
            <a:r>
              <a:rPr lang="en-US" dirty="0" smtClean="0"/>
              <a:t/>
            </a:r>
            <a:br>
              <a:rPr lang="en-US" dirty="0" smtClean="0"/>
            </a:br>
            <a:r>
              <a:rPr lang="en-US" sz="6600" b="1" dirty="0" smtClean="0">
                <a:solidFill>
                  <a:srgbClr val="FF0000"/>
                </a:solidFill>
              </a:rPr>
              <a:t>The theme: </a:t>
            </a:r>
            <a:br>
              <a:rPr lang="en-US" sz="6600" b="1" dirty="0" smtClean="0">
                <a:solidFill>
                  <a:srgbClr val="FF0000"/>
                </a:solidFill>
              </a:rPr>
            </a:br>
            <a:r>
              <a:rPr lang="en-US" sz="6600" b="1" dirty="0" smtClean="0">
                <a:solidFill>
                  <a:srgbClr val="FF0000"/>
                </a:solidFill>
              </a:rPr>
              <a:t>“Literary </a:t>
            </a:r>
            <a:r>
              <a:rPr lang="en-US" sz="6600" b="1" dirty="0">
                <a:solidFill>
                  <a:srgbClr val="FF0000"/>
                </a:solidFill>
              </a:rPr>
              <a:t>A</a:t>
            </a:r>
            <a:r>
              <a:rPr lang="en-US" sz="6600" b="1" dirty="0" smtClean="0">
                <a:solidFill>
                  <a:srgbClr val="FF0000"/>
                </a:solidFill>
              </a:rPr>
              <a:t>lmanac”</a:t>
            </a:r>
            <a:r>
              <a:rPr lang="en-US" b="1" dirty="0" smtClean="0">
                <a:solidFill>
                  <a:srgbClr val="FF0000"/>
                </a:solidFill>
              </a:rPr>
              <a:t/>
            </a:r>
            <a:br>
              <a:rPr lang="en-US" b="1" dirty="0" smtClean="0">
                <a:solidFill>
                  <a:srgbClr val="FF0000"/>
                </a:solidFill>
              </a:rPr>
            </a:br>
            <a:endParaRPr lang="ru-RU" b="1" dirty="0">
              <a:solidFill>
                <a:srgbClr val="FF0000"/>
              </a:solidFill>
            </a:endParaRPr>
          </a:p>
        </p:txBody>
      </p:sp>
      <p:sp>
        <p:nvSpPr>
          <p:cNvPr id="3" name="Содержимое 2"/>
          <p:cNvSpPr>
            <a:spLocks noGrp="1"/>
          </p:cNvSpPr>
          <p:nvPr>
            <p:ph idx="1"/>
          </p:nvPr>
        </p:nvSpPr>
        <p:spPr>
          <a:xfrm>
            <a:off x="7020272" y="4369668"/>
            <a:ext cx="1666528" cy="735468"/>
          </a:xfrm>
        </p:spPr>
        <p:txBody>
          <a:bodyPr/>
          <a:lstStyle/>
          <a:p>
            <a:endParaRPr lang="ru-RU" dirty="0"/>
          </a:p>
        </p:txBody>
      </p:sp>
      <p:sp>
        <p:nvSpPr>
          <p:cNvPr id="5122" name="AutoShape 2" descr="https://img2.freepng.ru/20180304/chw/kisspng-used-book-clip-art-books-5a9c9735986617.293397871520211765624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0" y="1625467"/>
            <a:ext cx="9202887" cy="4089533"/>
          </a:xfrm>
          <a:prstGeom prst="rect">
            <a:avLst/>
          </a:prstGeom>
          <a:noFill/>
        </p:spPr>
      </p:pic>
      <p:sp>
        <p:nvSpPr>
          <p:cNvPr id="2" name="Заголовок 1"/>
          <p:cNvSpPr>
            <a:spLocks noGrp="1"/>
          </p:cNvSpPr>
          <p:nvPr>
            <p:ph type="title"/>
          </p:nvPr>
        </p:nvSpPr>
        <p:spPr/>
        <p:txBody>
          <a:bodyPr>
            <a:noAutofit/>
          </a:bodyPr>
          <a:lstStyle/>
          <a:p>
            <a:r>
              <a:rPr lang="en-US" sz="5400" b="1" dirty="0">
                <a:solidFill>
                  <a:srgbClr val="FF0000"/>
                </a:solidFill>
              </a:rPr>
              <a:t>T</a:t>
            </a:r>
            <a:r>
              <a:rPr lang="en-US" sz="5400" b="1" dirty="0" smtClean="0">
                <a:solidFill>
                  <a:srgbClr val="FF0000"/>
                </a:solidFill>
              </a:rPr>
              <a:t>hree groups participate in our competition</a:t>
            </a:r>
            <a:endParaRPr lang="ru-RU" sz="5400" b="1" dirty="0">
              <a:solidFill>
                <a:srgbClr val="FF0000"/>
              </a:solidFill>
            </a:endParaRPr>
          </a:p>
        </p:txBody>
      </p:sp>
      <p:sp>
        <p:nvSpPr>
          <p:cNvPr id="3" name="Содержимое 2"/>
          <p:cNvSpPr>
            <a:spLocks noGrp="1"/>
          </p:cNvSpPr>
          <p:nvPr>
            <p:ph idx="1"/>
          </p:nvPr>
        </p:nvSpPr>
        <p:spPr>
          <a:xfrm>
            <a:off x="467544" y="1705372"/>
            <a:ext cx="8229600" cy="3771636"/>
          </a:xfrm>
        </p:spPr>
        <p:txBody>
          <a:bodyPr/>
          <a:lstStyle/>
          <a:p>
            <a:pPr>
              <a:buNone/>
            </a:pPr>
            <a:r>
              <a:rPr lang="en-US" b="1" dirty="0"/>
              <a:t>E</a:t>
            </a:r>
            <a:r>
              <a:rPr lang="en-US" b="1" dirty="0" smtClean="0"/>
              <a:t>ach team had to come up with:</a:t>
            </a:r>
          </a:p>
          <a:p>
            <a:r>
              <a:rPr lang="en-US" b="1" dirty="0" smtClean="0"/>
              <a:t>Team’s name</a:t>
            </a:r>
          </a:p>
          <a:p>
            <a:r>
              <a:rPr lang="en-US" b="1" dirty="0" smtClean="0"/>
              <a:t>Team’s logo</a:t>
            </a:r>
          </a:p>
          <a:p>
            <a:r>
              <a:rPr lang="en-US" b="1" dirty="0" smtClean="0"/>
              <a:t>Team’s </a:t>
            </a:r>
            <a:r>
              <a:rPr lang="en-US" b="1" dirty="0" smtClean="0"/>
              <a:t>motto</a:t>
            </a:r>
            <a:endParaRPr lang="ru-RU"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7200" b="1" dirty="0">
                <a:solidFill>
                  <a:srgbClr val="FF0000"/>
                </a:solidFill>
              </a:rPr>
              <a:t>A</a:t>
            </a:r>
            <a:r>
              <a:rPr lang="en-US" sz="7200" b="1" dirty="0" smtClean="0">
                <a:solidFill>
                  <a:srgbClr val="FF0000"/>
                </a:solidFill>
              </a:rPr>
              <a:t>ssessment</a:t>
            </a:r>
            <a:endParaRPr lang="ru-RU" sz="7200" b="1" dirty="0">
              <a:solidFill>
                <a:srgbClr val="FF0000"/>
              </a:solidFill>
            </a:endParaRPr>
          </a:p>
        </p:txBody>
      </p:sp>
      <p:sp>
        <p:nvSpPr>
          <p:cNvPr id="3" name="Содержимое 2"/>
          <p:cNvSpPr>
            <a:spLocks noGrp="1"/>
          </p:cNvSpPr>
          <p:nvPr>
            <p:ph idx="1"/>
          </p:nvPr>
        </p:nvSpPr>
        <p:spPr/>
        <p:txBody>
          <a:bodyPr/>
          <a:lstStyle/>
          <a:p>
            <a:endParaRPr lang="ru-RU"/>
          </a:p>
        </p:txBody>
      </p:sp>
      <p:pic>
        <p:nvPicPr>
          <p:cNvPr id="39939" name="Picture 3"/>
          <p:cNvPicPr>
            <a:picLocks noChangeAspect="1" noChangeArrowheads="1"/>
          </p:cNvPicPr>
          <p:nvPr/>
        </p:nvPicPr>
        <p:blipFill>
          <a:blip r:embed="rId2" cstate="print"/>
          <a:srcRect/>
          <a:stretch>
            <a:fillRect/>
          </a:stretch>
        </p:blipFill>
        <p:spPr bwMode="auto">
          <a:xfrm>
            <a:off x="827584" y="1345332"/>
            <a:ext cx="7640538" cy="4039651"/>
          </a:xfrm>
          <a:prstGeom prst="rect">
            <a:avLst/>
          </a:prstGeom>
          <a:noFill/>
          <a:ln w="9525">
            <a:noFill/>
            <a:miter lim="800000"/>
            <a:headEnd/>
            <a:tailEnd/>
          </a:ln>
        </p:spPr>
      </p:pic>
      <p:pic>
        <p:nvPicPr>
          <p:cNvPr id="39942" name="Picture 6"/>
          <p:cNvPicPr>
            <a:picLocks noChangeAspect="1" noChangeArrowheads="1"/>
          </p:cNvPicPr>
          <p:nvPr/>
        </p:nvPicPr>
        <p:blipFill>
          <a:blip r:embed="rId3" cstate="print"/>
          <a:srcRect/>
          <a:stretch>
            <a:fillRect/>
          </a:stretch>
        </p:blipFill>
        <p:spPr bwMode="auto">
          <a:xfrm>
            <a:off x="3491880" y="2353444"/>
            <a:ext cx="2181225" cy="1743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b="1" dirty="0" smtClean="0">
                <a:solidFill>
                  <a:srgbClr val="FF0000"/>
                </a:solidFill>
              </a:rPr>
              <a:t>Task 1</a:t>
            </a:r>
            <a:r>
              <a:rPr lang="en-US" sz="7200" b="1" dirty="0" smtClean="0">
                <a:solidFill>
                  <a:srgbClr val="FF0000"/>
                </a:solidFill>
              </a:rPr>
              <a:t> Grammar contest</a:t>
            </a:r>
            <a:endParaRPr lang="ru-RU" sz="7200" b="1" dirty="0">
              <a:solidFill>
                <a:srgbClr val="FF0000"/>
              </a:solidFill>
            </a:endParaRPr>
          </a:p>
        </p:txBody>
      </p:sp>
      <p:sp>
        <p:nvSpPr>
          <p:cNvPr id="3" name="Содержимое 2"/>
          <p:cNvSpPr>
            <a:spLocks noGrp="1"/>
          </p:cNvSpPr>
          <p:nvPr>
            <p:ph idx="1"/>
          </p:nvPr>
        </p:nvSpPr>
        <p:spPr/>
        <p:txBody>
          <a:bodyPr>
            <a:normAutofit/>
          </a:bodyPr>
          <a:lstStyle/>
          <a:p>
            <a:r>
              <a:rPr lang="en-US" sz="4400" b="1" dirty="0" smtClean="0"/>
              <a:t>Match the words</a:t>
            </a:r>
          </a:p>
          <a:p>
            <a:r>
              <a:rPr lang="en-US" sz="4400" b="1" dirty="0" smtClean="0"/>
              <a:t>Say the sentences </a:t>
            </a:r>
            <a:endParaRPr lang="ru-RU" sz="4400" b="1" dirty="0"/>
          </a:p>
        </p:txBody>
      </p:sp>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0" y="1625467"/>
            <a:ext cx="9202887" cy="408953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pinimg.com/originals/9e/5c/43/9e5c43a99a39e9f854301fbd7615970d.png"/>
          <p:cNvPicPr>
            <a:picLocks noChangeAspect="1" noChangeArrowheads="1"/>
          </p:cNvPicPr>
          <p:nvPr/>
        </p:nvPicPr>
        <p:blipFill>
          <a:blip r:embed="rId2" cstate="print"/>
          <a:srcRect/>
          <a:stretch>
            <a:fillRect/>
          </a:stretch>
        </p:blipFill>
        <p:spPr bwMode="auto">
          <a:xfrm>
            <a:off x="0" y="0"/>
            <a:ext cx="9282195" cy="5715000"/>
          </a:xfrm>
          <a:prstGeom prst="rect">
            <a:avLst/>
          </a:prstGeom>
          <a:noFill/>
        </p:spPr>
      </p:pic>
      <p:sp>
        <p:nvSpPr>
          <p:cNvPr id="2" name="Заголовок 1"/>
          <p:cNvSpPr>
            <a:spLocks noGrp="1"/>
          </p:cNvSpPr>
          <p:nvPr>
            <p:ph type="ctrTitle"/>
          </p:nvPr>
        </p:nvSpPr>
        <p:spPr>
          <a:xfrm>
            <a:off x="611560" y="1129308"/>
            <a:ext cx="8352928" cy="5616624"/>
          </a:xfrm>
        </p:spPr>
        <p:txBody>
          <a:bodyPr>
            <a:normAutofit fontScale="90000"/>
          </a:bodyPr>
          <a:lstStyle/>
          <a:p>
            <a:pPr algn="l"/>
            <a:r>
              <a:rPr lang="en-US" sz="3600" dirty="0" smtClean="0"/>
              <a:t>1. Lewis Carroll                     a) </a:t>
            </a:r>
            <a:r>
              <a:rPr lang="en-US" sz="3600" dirty="0" smtClean="0"/>
              <a:t>Mary Poppins</a:t>
            </a:r>
            <a:r>
              <a:rPr lang="en-US" sz="3600" dirty="0" smtClean="0"/>
              <a:t/>
            </a:r>
            <a:br>
              <a:rPr lang="en-US" sz="3600" dirty="0" smtClean="0"/>
            </a:br>
            <a:r>
              <a:rPr lang="en-US" sz="3600" dirty="0" smtClean="0"/>
              <a:t>2. Jonathan Swift                 b) </a:t>
            </a:r>
            <a:r>
              <a:rPr lang="en-US" sz="3600" dirty="0" smtClean="0"/>
              <a:t>Sherlock Holmes</a:t>
            </a:r>
            <a:r>
              <a:rPr lang="en-US" sz="3600" dirty="0" smtClean="0"/>
              <a:t/>
            </a:r>
            <a:br>
              <a:rPr lang="en-US" sz="3600" dirty="0" smtClean="0"/>
            </a:br>
            <a:r>
              <a:rPr lang="en-US" sz="3600" dirty="0" smtClean="0"/>
              <a:t>3. Rudyard Kipling               c) </a:t>
            </a:r>
            <a:r>
              <a:rPr lang="en-US" sz="3600" dirty="0" smtClean="0"/>
              <a:t>Alice in Wonderland</a:t>
            </a:r>
            <a:r>
              <a:rPr lang="en-US" sz="3600" dirty="0" smtClean="0"/>
              <a:t/>
            </a:r>
            <a:br>
              <a:rPr lang="en-US" sz="3600" dirty="0" smtClean="0"/>
            </a:br>
            <a:r>
              <a:rPr lang="en-US" sz="3600" dirty="0" smtClean="0"/>
              <a:t>4. Alan Milne                        </a:t>
            </a:r>
            <a:r>
              <a:rPr lang="en-US" sz="3600" dirty="0" smtClean="0"/>
              <a:t>f) Robinson Crusoe</a:t>
            </a:r>
            <a:r>
              <a:rPr lang="ru-RU" sz="3600" dirty="0" smtClean="0"/>
              <a:t/>
            </a:r>
            <a:br>
              <a:rPr lang="ru-RU" sz="3600" dirty="0" smtClean="0"/>
            </a:br>
            <a:r>
              <a:rPr lang="en-US" sz="3600" dirty="0" smtClean="0"/>
              <a:t>5. Pamela Travers                e) </a:t>
            </a:r>
            <a:r>
              <a:rPr lang="en-US" sz="3600" dirty="0" smtClean="0"/>
              <a:t>Gulliver’s Travels</a:t>
            </a:r>
            <a:r>
              <a:rPr lang="ru-RU" sz="3600" dirty="0" smtClean="0"/>
              <a:t/>
            </a:r>
            <a:br>
              <a:rPr lang="ru-RU" sz="3600" dirty="0" smtClean="0"/>
            </a:br>
            <a:r>
              <a:rPr lang="en-US" sz="3600" dirty="0" smtClean="0"/>
              <a:t>6. Conan Doyle                    </a:t>
            </a:r>
            <a:r>
              <a:rPr lang="en-US" sz="3600" dirty="0" smtClean="0"/>
              <a:t>d)Winnie – the – Pooh</a:t>
            </a:r>
            <a:r>
              <a:rPr lang="en-US" sz="3600" dirty="0" smtClean="0"/>
              <a:t> </a:t>
            </a:r>
            <a:br>
              <a:rPr lang="en-US" sz="3600" dirty="0" smtClean="0"/>
            </a:br>
            <a:r>
              <a:rPr lang="en-US" sz="3600" dirty="0" smtClean="0"/>
              <a:t>7. Daniel Defo                       g)</a:t>
            </a:r>
            <a:r>
              <a:rPr lang="en-US" sz="3600" dirty="0" smtClean="0"/>
              <a:t> Mowgli</a:t>
            </a:r>
            <a:r>
              <a:rPr lang="en-US" sz="3600" dirty="0" smtClean="0"/>
              <a:t>     </a:t>
            </a:r>
            <a:br>
              <a:rPr lang="en-US" sz="3600" dirty="0" smtClean="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en-US" sz="3200" dirty="0" smtClean="0"/>
              <a:t>   </a:t>
            </a:r>
            <a:endParaRPr lang="ru-RU" sz="3200" dirty="0"/>
          </a:p>
        </p:txBody>
      </p:sp>
      <p:sp>
        <p:nvSpPr>
          <p:cNvPr id="3" name="Подзаголовок 2"/>
          <p:cNvSpPr>
            <a:spLocks noGrp="1"/>
          </p:cNvSpPr>
          <p:nvPr>
            <p:ph type="subTitle" idx="1"/>
          </p:nvPr>
        </p:nvSpPr>
        <p:spPr>
          <a:xfrm flipH="1">
            <a:off x="11124728" y="4945732"/>
            <a:ext cx="360040" cy="98296"/>
          </a:xfrm>
        </p:spPr>
        <p:txBody>
          <a:bodyPr>
            <a:normAutofit fontScale="25000" lnSpcReduction="20000"/>
          </a:bodyPr>
          <a:lstStyle/>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pinimg.com/originals/9e/5c/43/9e5c43a99a39e9f854301fbd7615970d.png"/>
          <p:cNvPicPr>
            <a:picLocks noChangeAspect="1" noChangeArrowheads="1"/>
          </p:cNvPicPr>
          <p:nvPr/>
        </p:nvPicPr>
        <p:blipFill>
          <a:blip r:embed="rId2" cstate="print"/>
          <a:srcRect/>
          <a:stretch>
            <a:fillRect/>
          </a:stretch>
        </p:blipFill>
        <p:spPr bwMode="auto">
          <a:xfrm>
            <a:off x="0" y="0"/>
            <a:ext cx="9282195" cy="5715000"/>
          </a:xfrm>
          <a:prstGeom prst="rect">
            <a:avLst/>
          </a:prstGeom>
          <a:noFill/>
        </p:spPr>
      </p:pic>
      <p:sp>
        <p:nvSpPr>
          <p:cNvPr id="2" name="Заголовок 1"/>
          <p:cNvSpPr>
            <a:spLocks noGrp="1"/>
          </p:cNvSpPr>
          <p:nvPr>
            <p:ph type="ctrTitle"/>
          </p:nvPr>
        </p:nvSpPr>
        <p:spPr>
          <a:xfrm>
            <a:off x="611560" y="1633364"/>
            <a:ext cx="8352928" cy="5112568"/>
          </a:xfrm>
        </p:spPr>
        <p:txBody>
          <a:bodyPr>
            <a:normAutofit fontScale="90000"/>
          </a:bodyPr>
          <a:lstStyle/>
          <a:p>
            <a:pPr algn="l"/>
            <a:r>
              <a:rPr lang="en-US" sz="3600" dirty="0" smtClean="0"/>
              <a:t>1. Lewis Carroll                    a) </a:t>
            </a:r>
            <a:r>
              <a:rPr lang="en-US" sz="3600" dirty="0" smtClean="0"/>
              <a:t>Alice in Wonderland</a:t>
            </a:r>
            <a:r>
              <a:rPr lang="en-US" sz="3600" dirty="0" smtClean="0"/>
              <a:t/>
            </a:r>
            <a:br>
              <a:rPr lang="en-US" sz="3600" dirty="0" smtClean="0"/>
            </a:br>
            <a:r>
              <a:rPr lang="en-US" sz="3600" dirty="0" smtClean="0"/>
              <a:t>2. Jonathan Swift                b) </a:t>
            </a:r>
            <a:r>
              <a:rPr lang="en-US" sz="3600" dirty="0" smtClean="0"/>
              <a:t>Gulliver’s Travels</a:t>
            </a:r>
            <a:r>
              <a:rPr lang="en-US" sz="3600" dirty="0" smtClean="0"/>
              <a:t/>
            </a:r>
            <a:br>
              <a:rPr lang="en-US" sz="3600" dirty="0" smtClean="0"/>
            </a:br>
            <a:r>
              <a:rPr lang="en-US" sz="3600" dirty="0" smtClean="0"/>
              <a:t>3. Rudyard Kipling               c) </a:t>
            </a:r>
            <a:r>
              <a:rPr lang="en-US" sz="3600" dirty="0" smtClean="0"/>
              <a:t>Mowgli  </a:t>
            </a:r>
            <a:r>
              <a:rPr lang="en-US" sz="3600" dirty="0" smtClean="0"/>
              <a:t/>
            </a:r>
            <a:br>
              <a:rPr lang="en-US" sz="3600" dirty="0" smtClean="0"/>
            </a:br>
            <a:r>
              <a:rPr lang="en-US" sz="3600" dirty="0" smtClean="0"/>
              <a:t>4. Alan Milne                        </a:t>
            </a:r>
            <a:r>
              <a:rPr lang="en-US" sz="3600" dirty="0" smtClean="0"/>
              <a:t>f) Winnie – the – Pooh </a:t>
            </a:r>
            <a:r>
              <a:rPr lang="ru-RU" sz="3600" dirty="0" smtClean="0"/>
              <a:t/>
            </a:r>
            <a:br>
              <a:rPr lang="ru-RU" sz="3600" dirty="0" smtClean="0"/>
            </a:br>
            <a:r>
              <a:rPr lang="en-US" sz="3600" dirty="0" smtClean="0"/>
              <a:t>5. Pamela Travers                e) </a:t>
            </a:r>
            <a:r>
              <a:rPr lang="en-US" sz="3600" dirty="0" smtClean="0"/>
              <a:t>Mary Poppins</a:t>
            </a:r>
            <a:r>
              <a:rPr lang="ru-RU" sz="3600" dirty="0" smtClean="0"/>
              <a:t/>
            </a:r>
            <a:br>
              <a:rPr lang="ru-RU" sz="3600" dirty="0" smtClean="0"/>
            </a:br>
            <a:r>
              <a:rPr lang="en-US" sz="3600" dirty="0" smtClean="0"/>
              <a:t>6. Conan Doyle                    </a:t>
            </a:r>
            <a:r>
              <a:rPr lang="en-US" sz="3600" dirty="0" smtClean="0"/>
              <a:t>d) Sherlock Holmes</a:t>
            </a:r>
            <a:r>
              <a:rPr lang="en-US" sz="3600" dirty="0" smtClean="0"/>
              <a:t/>
            </a:r>
            <a:br>
              <a:rPr lang="en-US" sz="3600" dirty="0" smtClean="0"/>
            </a:br>
            <a:r>
              <a:rPr lang="en-US" sz="3600" dirty="0" smtClean="0"/>
              <a:t>7. Daniel Defo                       g)</a:t>
            </a:r>
            <a:r>
              <a:rPr lang="en-US" sz="3600" dirty="0" smtClean="0"/>
              <a:t> Robinson Crusoe</a:t>
            </a:r>
            <a:r>
              <a:rPr lang="en-US" sz="3600" dirty="0" smtClean="0"/>
              <a:t/>
            </a:r>
            <a:br>
              <a:rPr lang="en-US" sz="3600" dirty="0" smtClean="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en-US" sz="3200" dirty="0" smtClean="0"/>
              <a:t>   </a:t>
            </a:r>
            <a:endParaRPr lang="ru-RU" sz="3200" dirty="0"/>
          </a:p>
        </p:txBody>
      </p:sp>
      <p:sp>
        <p:nvSpPr>
          <p:cNvPr id="3" name="Подзаголовок 2"/>
          <p:cNvSpPr>
            <a:spLocks noGrp="1"/>
          </p:cNvSpPr>
          <p:nvPr>
            <p:ph type="subTitle" idx="1"/>
          </p:nvPr>
        </p:nvSpPr>
        <p:spPr>
          <a:xfrm flipH="1" flipV="1">
            <a:off x="7772400" y="4699000"/>
            <a:ext cx="616024" cy="390748"/>
          </a:xfrm>
        </p:spPr>
        <p:txBody>
          <a:bodyPr>
            <a:normAutofit fontScale="70000" lnSpcReduction="20000"/>
          </a:bodyPr>
          <a:lstStyle/>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4"/>
            <a:ext cx="8229600" cy="2700643"/>
          </a:xfrm>
        </p:spPr>
        <p:txBody>
          <a:bodyPr>
            <a:normAutofit/>
          </a:bodyPr>
          <a:lstStyle/>
          <a:p>
            <a:r>
              <a:rPr lang="en-US" b="1" dirty="0" smtClean="0"/>
              <a:t>The book </a:t>
            </a:r>
            <a:r>
              <a:rPr lang="en-US" b="1" u="sng" dirty="0" smtClean="0"/>
              <a:t>“Mary Poppins” </a:t>
            </a:r>
            <a:r>
              <a:rPr lang="en-US" b="1" dirty="0" smtClean="0">
                <a:solidFill>
                  <a:srgbClr val="FF0000"/>
                </a:solidFill>
              </a:rPr>
              <a:t>was</a:t>
            </a:r>
            <a:r>
              <a:rPr lang="en-US" b="1" dirty="0" smtClean="0"/>
              <a:t> </a:t>
            </a:r>
            <a:r>
              <a:rPr lang="en-US" b="1" dirty="0" smtClean="0">
                <a:solidFill>
                  <a:srgbClr val="FF0000"/>
                </a:solidFill>
              </a:rPr>
              <a:t>written</a:t>
            </a:r>
            <a:r>
              <a:rPr lang="en-US" b="1" dirty="0" smtClean="0"/>
              <a:t> </a:t>
            </a:r>
            <a:r>
              <a:rPr lang="en-US" b="1" dirty="0" smtClean="0">
                <a:solidFill>
                  <a:srgbClr val="FF0000"/>
                </a:solidFill>
              </a:rPr>
              <a:t>by</a:t>
            </a:r>
            <a:r>
              <a:rPr lang="en-US" b="1" dirty="0" smtClean="0"/>
              <a:t> </a:t>
            </a:r>
            <a:r>
              <a:rPr lang="en-US" b="1" u="sng" dirty="0" smtClean="0"/>
              <a:t>Pamela Travers. </a:t>
            </a:r>
            <a:endParaRPr lang="ru-RU" b="1" dirty="0"/>
          </a:p>
        </p:txBody>
      </p:sp>
      <p:sp>
        <p:nvSpPr>
          <p:cNvPr id="3" name="Содержимое 2"/>
          <p:cNvSpPr>
            <a:spLocks noGrp="1"/>
          </p:cNvSpPr>
          <p:nvPr>
            <p:ph idx="1"/>
          </p:nvPr>
        </p:nvSpPr>
        <p:spPr>
          <a:xfrm flipH="1" flipV="1">
            <a:off x="8686800" y="5105136"/>
            <a:ext cx="205680" cy="200636"/>
          </a:xfrm>
        </p:spPr>
        <p:txBody>
          <a:bodyPr>
            <a:normAutofit fontScale="25000" lnSpcReduction="20000"/>
          </a:bodyPr>
          <a:lstStyle/>
          <a:p>
            <a:endParaRPr lang="ru-RU" dirty="0"/>
          </a:p>
        </p:txBody>
      </p:sp>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0" y="1625467"/>
            <a:ext cx="9202887" cy="4089533"/>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200" b="1" dirty="0" smtClean="0">
                <a:solidFill>
                  <a:srgbClr val="FF0000"/>
                </a:solidFill>
              </a:rPr>
              <a:t>Task 2   </a:t>
            </a:r>
            <a:r>
              <a:rPr lang="en-US" sz="7200" b="1" dirty="0" smtClean="0">
                <a:solidFill>
                  <a:srgbClr val="FF0000"/>
                </a:solidFill>
              </a:rPr>
              <a:t>Guess the writer</a:t>
            </a:r>
            <a:endParaRPr lang="ru-RU" sz="7200" b="1" dirty="0">
              <a:solidFill>
                <a:srgbClr val="FF0000"/>
              </a:solidFill>
            </a:endParaRPr>
          </a:p>
        </p:txBody>
      </p:sp>
      <p:sp>
        <p:nvSpPr>
          <p:cNvPr id="3" name="Содержимое 2"/>
          <p:cNvSpPr>
            <a:spLocks noGrp="1"/>
          </p:cNvSpPr>
          <p:nvPr>
            <p:ph idx="1"/>
          </p:nvPr>
        </p:nvSpPr>
        <p:spPr/>
        <p:txBody>
          <a:bodyPr>
            <a:normAutofit/>
          </a:bodyPr>
          <a:lstStyle/>
          <a:p>
            <a:r>
              <a:rPr lang="en-US" sz="4400" b="1" dirty="0" smtClean="0"/>
              <a:t>Name the writer</a:t>
            </a:r>
          </a:p>
          <a:p>
            <a:r>
              <a:rPr lang="en-US" sz="4400" b="1" dirty="0"/>
              <a:t>N</a:t>
            </a:r>
            <a:r>
              <a:rPr lang="en-US" sz="4400" b="1" dirty="0" smtClean="0"/>
              <a:t>ame the works of this writer </a:t>
            </a:r>
          </a:p>
          <a:p>
            <a:r>
              <a:rPr lang="en-US" sz="4400" b="1" dirty="0"/>
              <a:t>Y</a:t>
            </a:r>
            <a:r>
              <a:rPr lang="en-US" sz="4400" b="1" dirty="0" smtClean="0"/>
              <a:t>ou have to work fast</a:t>
            </a:r>
            <a:endParaRPr lang="ru-RU" sz="4400" b="1" dirty="0"/>
          </a:p>
        </p:txBody>
      </p:sp>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 name="Рисунок 4" descr="https://cdnb.artstation.com/p/assets/images/images/002/317/169/large/julien-lasbleiz-shakespeare-final1-sign.jpg?1460189703"/>
          <p:cNvPicPr/>
          <p:nvPr/>
        </p:nvPicPr>
        <p:blipFill>
          <a:blip r:embed="rId2" cstate="print"/>
          <a:srcRect/>
          <a:stretch>
            <a:fillRect/>
          </a:stretch>
        </p:blipFill>
        <p:spPr bwMode="auto">
          <a:xfrm>
            <a:off x="2195736" y="0"/>
            <a:ext cx="4536504" cy="5715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
        <p:nvSpPr>
          <p:cNvPr id="2" name="Заголовок 1"/>
          <p:cNvSpPr>
            <a:spLocks noGrp="1"/>
          </p:cNvSpPr>
          <p:nvPr>
            <p:ph type="title"/>
          </p:nvPr>
        </p:nvSpPr>
        <p:spPr>
          <a:xfrm>
            <a:off x="457200" y="228864"/>
            <a:ext cx="8229600" cy="2340603"/>
          </a:xfrm>
        </p:spPr>
        <p:txBody>
          <a:bodyPr>
            <a:noAutofit/>
          </a:bodyPr>
          <a:lstStyle/>
          <a:p>
            <a:r>
              <a:rPr lang="en-US" sz="8000" b="1" dirty="0" smtClean="0">
                <a:solidFill>
                  <a:srgbClr val="FF0000"/>
                </a:solidFill>
              </a:rPr>
              <a:t>William Shakespeare</a:t>
            </a:r>
            <a:endParaRPr lang="ru-RU" sz="8000" b="1" dirty="0">
              <a:solidFill>
                <a:srgbClr val="FF0000"/>
              </a:solidFill>
            </a:endParaRPr>
          </a:p>
        </p:txBody>
      </p:sp>
      <p:sp>
        <p:nvSpPr>
          <p:cNvPr id="3" name="Содержимое 2"/>
          <p:cNvSpPr>
            <a:spLocks noGrp="1"/>
          </p:cNvSpPr>
          <p:nvPr>
            <p:ph idx="1"/>
          </p:nvPr>
        </p:nvSpPr>
        <p:spPr/>
        <p:txBody>
          <a:bodyPr/>
          <a:lstStyle/>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27650" name="Picture 2" descr="https://www.interesnie-fakty.ru/wp-content/uploads/2019/10/Pisatel.jpg"/>
          <p:cNvPicPr>
            <a:picLocks noChangeAspect="1" noChangeArrowheads="1"/>
          </p:cNvPicPr>
          <p:nvPr/>
        </p:nvPicPr>
        <p:blipFill>
          <a:blip r:embed="rId2" cstate="print"/>
          <a:srcRect/>
          <a:stretch>
            <a:fillRect/>
          </a:stretch>
        </p:blipFill>
        <p:spPr bwMode="auto">
          <a:xfrm>
            <a:off x="1331639" y="0"/>
            <a:ext cx="6660527" cy="5715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
        <p:nvSpPr>
          <p:cNvPr id="2" name="Заголовок 1"/>
          <p:cNvSpPr>
            <a:spLocks noGrp="1"/>
          </p:cNvSpPr>
          <p:nvPr>
            <p:ph type="title"/>
          </p:nvPr>
        </p:nvSpPr>
        <p:spPr>
          <a:xfrm>
            <a:off x="457200" y="228864"/>
            <a:ext cx="8229600" cy="2124579"/>
          </a:xfrm>
        </p:spPr>
        <p:txBody>
          <a:bodyPr>
            <a:noAutofit/>
          </a:bodyPr>
          <a:lstStyle/>
          <a:p>
            <a:r>
              <a:rPr lang="en-US" sz="8000" b="1" dirty="0" smtClean="0">
                <a:solidFill>
                  <a:srgbClr val="FF0000"/>
                </a:solidFill>
              </a:rPr>
              <a:t>Jules Verne</a:t>
            </a:r>
            <a:endParaRPr lang="ru-RU" sz="8000" b="1" dirty="0">
              <a:solidFill>
                <a:srgbClr val="FF0000"/>
              </a:solidFill>
            </a:endParaRPr>
          </a:p>
        </p:txBody>
      </p:sp>
      <p:sp>
        <p:nvSpPr>
          <p:cNvPr id="3" name="Содержимое 2"/>
          <p:cNvSpPr>
            <a:spLocks noGrp="1"/>
          </p:cNvSpPr>
          <p:nvPr>
            <p:ph idx="1"/>
          </p:nvPr>
        </p:nvSpPr>
        <p:spPr/>
        <p:txBody>
          <a:bodyPr/>
          <a:lstStyle/>
          <a:p>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Рисунок 3" descr="https://avatars.mds.yandex.net/get-zen_doc/50129/pub_5d62a7be8c5be800aea8aa50_5d62a842e4f39f00aebf010a/scale_1200"/>
          <p:cNvPicPr/>
          <p:nvPr/>
        </p:nvPicPr>
        <p:blipFill>
          <a:blip r:embed="rId2" cstate="print"/>
          <a:srcRect/>
          <a:stretch>
            <a:fillRect/>
          </a:stretch>
        </p:blipFill>
        <p:spPr bwMode="auto">
          <a:xfrm>
            <a:off x="2123728" y="0"/>
            <a:ext cx="4464496" cy="5715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
        <p:nvSpPr>
          <p:cNvPr id="2" name="Заголовок 1"/>
          <p:cNvSpPr>
            <a:spLocks noGrp="1"/>
          </p:cNvSpPr>
          <p:nvPr>
            <p:ph type="title"/>
          </p:nvPr>
        </p:nvSpPr>
        <p:spPr>
          <a:xfrm>
            <a:off x="457200" y="228865"/>
            <a:ext cx="8229600" cy="3420723"/>
          </a:xfrm>
        </p:spPr>
        <p:txBody>
          <a:bodyPr>
            <a:noAutofit/>
          </a:bodyPr>
          <a:lstStyle/>
          <a:p>
            <a:r>
              <a:rPr lang="en-US" sz="8000" b="1" dirty="0" smtClean="0">
                <a:solidFill>
                  <a:srgbClr val="FF0000"/>
                </a:solidFill>
              </a:rPr>
              <a:t>Alexander </a:t>
            </a:r>
            <a:r>
              <a:rPr lang="en-US" sz="8000" b="1" dirty="0" err="1" smtClean="0">
                <a:solidFill>
                  <a:srgbClr val="FF0000"/>
                </a:solidFill>
              </a:rPr>
              <a:t>Sergeyevich</a:t>
            </a:r>
            <a:r>
              <a:rPr lang="en-US" sz="8000" b="1" dirty="0" smtClean="0">
                <a:solidFill>
                  <a:srgbClr val="FF0000"/>
                </a:solidFill>
              </a:rPr>
              <a:t> Pushkin</a:t>
            </a:r>
            <a:endParaRPr lang="ru-RU" sz="8000" b="1" dirty="0">
              <a:solidFill>
                <a:srgbClr val="FF0000"/>
              </a:solidFill>
            </a:endParaRPr>
          </a:p>
        </p:txBody>
      </p:sp>
      <p:sp>
        <p:nvSpPr>
          <p:cNvPr id="3" name="Содержимое 2"/>
          <p:cNvSpPr>
            <a:spLocks noGrp="1"/>
          </p:cNvSpPr>
          <p:nvPr>
            <p:ph idx="1"/>
          </p:nvPr>
        </p:nvSpPr>
        <p:spPr/>
        <p:txBody>
          <a:bodyPr/>
          <a:lstStyle/>
          <a:p>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28674" name="Picture 2" descr="https://cdn.fishki.net/upload/post/2017/12/12/2455999/tn/mark-twain---erste-liebe---explaining-hitler---deutschland-und-ostmark----occult-history-third-reich---peter-crawford.jpg"/>
          <p:cNvPicPr>
            <a:picLocks noChangeAspect="1" noChangeArrowheads="1"/>
          </p:cNvPicPr>
          <p:nvPr/>
        </p:nvPicPr>
        <p:blipFill>
          <a:blip r:embed="rId2" cstate="print"/>
          <a:srcRect/>
          <a:stretch>
            <a:fillRect/>
          </a:stretch>
        </p:blipFill>
        <p:spPr bwMode="auto">
          <a:xfrm>
            <a:off x="2195736" y="0"/>
            <a:ext cx="4464843" cy="5715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4"/>
            <a:ext cx="8229600" cy="1908555"/>
          </a:xfrm>
        </p:spPr>
        <p:txBody>
          <a:bodyPr>
            <a:noAutofit/>
          </a:bodyPr>
          <a:lstStyle/>
          <a:p>
            <a:r>
              <a:rPr lang="en-US" sz="8000" b="1" dirty="0" smtClean="0">
                <a:solidFill>
                  <a:srgbClr val="FF0000"/>
                </a:solidFill>
              </a:rPr>
              <a:t>Mark Twain</a:t>
            </a:r>
            <a:endParaRPr lang="ru-RU" sz="8000" b="1" dirty="0">
              <a:solidFill>
                <a:srgbClr val="FF0000"/>
              </a:solidFill>
            </a:endParaRPr>
          </a:p>
        </p:txBody>
      </p:sp>
      <p:sp>
        <p:nvSpPr>
          <p:cNvPr id="3" name="Содержимое 2"/>
          <p:cNvSpPr>
            <a:spLocks noGrp="1"/>
          </p:cNvSpPr>
          <p:nvPr>
            <p:ph idx="1"/>
          </p:nvPr>
        </p:nvSpPr>
        <p:spPr/>
        <p:txBody>
          <a:bodyPr/>
          <a:lstStyle/>
          <a:p>
            <a:endParaRPr lang="ru-RU"/>
          </a:p>
        </p:txBody>
      </p:sp>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2770" name="Picture 2" descr="https://for-teacher.ru/edu/data/img/pic-023j79jbdk-001.png"/>
          <p:cNvPicPr>
            <a:picLocks noChangeAspect="1" noChangeArrowheads="1"/>
          </p:cNvPicPr>
          <p:nvPr/>
        </p:nvPicPr>
        <p:blipFill>
          <a:blip r:embed="rId2" cstate="print"/>
          <a:srcRect/>
          <a:stretch>
            <a:fillRect/>
          </a:stretch>
        </p:blipFill>
        <p:spPr bwMode="auto">
          <a:xfrm>
            <a:off x="2051720" y="-1"/>
            <a:ext cx="4320480" cy="5736259"/>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
        <p:nvSpPr>
          <p:cNvPr id="2" name="Заголовок 1"/>
          <p:cNvSpPr>
            <a:spLocks noGrp="1"/>
          </p:cNvSpPr>
          <p:nvPr>
            <p:ph type="title"/>
          </p:nvPr>
        </p:nvSpPr>
        <p:spPr>
          <a:xfrm>
            <a:off x="457200" y="228864"/>
            <a:ext cx="8229600" cy="2484619"/>
          </a:xfrm>
        </p:spPr>
        <p:txBody>
          <a:bodyPr>
            <a:noAutofit/>
          </a:bodyPr>
          <a:lstStyle/>
          <a:p>
            <a:r>
              <a:rPr lang="en-US" sz="8000" b="1" dirty="0" err="1" smtClean="0">
                <a:solidFill>
                  <a:srgbClr val="FF0000"/>
                </a:solidFill>
              </a:rPr>
              <a:t>Abay</a:t>
            </a:r>
            <a:r>
              <a:rPr lang="en-US" sz="8000" b="1" dirty="0" smtClean="0">
                <a:solidFill>
                  <a:srgbClr val="FF0000"/>
                </a:solidFill>
              </a:rPr>
              <a:t> </a:t>
            </a:r>
            <a:r>
              <a:rPr lang="en-US" sz="8000" b="1" dirty="0" err="1" smtClean="0">
                <a:solidFill>
                  <a:srgbClr val="FF0000"/>
                </a:solidFill>
              </a:rPr>
              <a:t>Kunanbayev</a:t>
            </a:r>
            <a:endParaRPr lang="ru-RU" sz="8000" b="1" dirty="0">
              <a:solidFill>
                <a:srgbClr val="FF0000"/>
              </a:solidFill>
            </a:endParaRPr>
          </a:p>
        </p:txBody>
      </p:sp>
      <p:sp>
        <p:nvSpPr>
          <p:cNvPr id="3" name="Содержимое 2"/>
          <p:cNvSpPr>
            <a:spLocks noGrp="1"/>
          </p:cNvSpPr>
          <p:nvPr>
            <p:ph idx="1"/>
          </p:nvPr>
        </p:nvSpPr>
        <p:spPr/>
        <p:txBody>
          <a:bodyPr/>
          <a:lstStyle/>
          <a:p>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3794" name="Picture 2" descr="http://www.nmosktoday.ru/news_images/anons/45186.jpg"/>
          <p:cNvPicPr>
            <a:picLocks noChangeAspect="1" noChangeArrowheads="1"/>
          </p:cNvPicPr>
          <p:nvPr/>
        </p:nvPicPr>
        <p:blipFill>
          <a:blip r:embed="rId2" cstate="print"/>
          <a:srcRect/>
          <a:stretch>
            <a:fillRect/>
          </a:stretch>
        </p:blipFill>
        <p:spPr bwMode="auto">
          <a:xfrm>
            <a:off x="0" y="0"/>
            <a:ext cx="9184617" cy="5715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
        <p:nvSpPr>
          <p:cNvPr id="2" name="Заголовок 1"/>
          <p:cNvSpPr>
            <a:spLocks noGrp="1"/>
          </p:cNvSpPr>
          <p:nvPr>
            <p:ph type="title"/>
          </p:nvPr>
        </p:nvSpPr>
        <p:spPr>
          <a:xfrm>
            <a:off x="457200" y="228864"/>
            <a:ext cx="8229600" cy="2484619"/>
          </a:xfrm>
        </p:spPr>
        <p:txBody>
          <a:bodyPr>
            <a:noAutofit/>
          </a:bodyPr>
          <a:lstStyle/>
          <a:p>
            <a:r>
              <a:rPr lang="en-US" sz="8000" b="1" dirty="0" smtClean="0">
                <a:solidFill>
                  <a:srgbClr val="FF0000"/>
                </a:solidFill>
              </a:rPr>
              <a:t>John Ronald </a:t>
            </a:r>
            <a:r>
              <a:rPr lang="en-US" sz="8000" b="1" dirty="0" err="1" smtClean="0">
                <a:solidFill>
                  <a:srgbClr val="FF0000"/>
                </a:solidFill>
              </a:rPr>
              <a:t>Ruel</a:t>
            </a:r>
            <a:r>
              <a:rPr lang="en-US" sz="8000" b="1" dirty="0" smtClean="0">
                <a:solidFill>
                  <a:srgbClr val="FF0000"/>
                </a:solidFill>
              </a:rPr>
              <a:t> Tolkien</a:t>
            </a:r>
            <a:endParaRPr lang="ru-RU" sz="8000" b="1" dirty="0">
              <a:solidFill>
                <a:srgbClr val="FF0000"/>
              </a:solidFill>
            </a:endParaRPr>
          </a:p>
        </p:txBody>
      </p:sp>
      <p:sp>
        <p:nvSpPr>
          <p:cNvPr id="3" name="Содержимое 2"/>
          <p:cNvSpPr>
            <a:spLocks noGrp="1"/>
          </p:cNvSpPr>
          <p:nvPr>
            <p:ph idx="1"/>
          </p:nvPr>
        </p:nvSpPr>
        <p:spPr>
          <a:xfrm>
            <a:off x="2627784" y="3073524"/>
            <a:ext cx="6059016" cy="2031612"/>
          </a:xfrm>
        </p:spPr>
        <p:txBody>
          <a:bodyPr/>
          <a:lstStyle/>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
        <p:nvSpPr>
          <p:cNvPr id="2" name="Заголовок 1"/>
          <p:cNvSpPr>
            <a:spLocks noGrp="1"/>
          </p:cNvSpPr>
          <p:nvPr>
            <p:ph type="title"/>
          </p:nvPr>
        </p:nvSpPr>
        <p:spPr>
          <a:xfrm>
            <a:off x="457200" y="228865"/>
            <a:ext cx="8229600" cy="1260484"/>
          </a:xfrm>
        </p:spPr>
        <p:txBody>
          <a:bodyPr>
            <a:noAutofit/>
          </a:bodyPr>
          <a:lstStyle/>
          <a:p>
            <a:r>
              <a:rPr lang="en-US" sz="3200" b="1" dirty="0" smtClean="0">
                <a:solidFill>
                  <a:srgbClr val="FF0000"/>
                </a:solidFill>
              </a:rPr>
              <a:t>Task 3    </a:t>
            </a:r>
            <a:r>
              <a:rPr lang="en-US" sz="7200" b="1" dirty="0" smtClean="0">
                <a:solidFill>
                  <a:srgbClr val="FF0000"/>
                </a:solidFill>
              </a:rPr>
              <a:t>Guess the hero</a:t>
            </a:r>
            <a:endParaRPr lang="ru-RU" sz="7200" b="1" dirty="0">
              <a:solidFill>
                <a:srgbClr val="FF0000"/>
              </a:solidFill>
            </a:endParaRPr>
          </a:p>
        </p:txBody>
      </p:sp>
      <p:sp>
        <p:nvSpPr>
          <p:cNvPr id="3" name="Содержимое 2"/>
          <p:cNvSpPr>
            <a:spLocks noGrp="1"/>
          </p:cNvSpPr>
          <p:nvPr>
            <p:ph idx="1"/>
          </p:nvPr>
        </p:nvSpPr>
        <p:spPr>
          <a:xfrm>
            <a:off x="395536" y="1561356"/>
            <a:ext cx="8291264" cy="3543780"/>
          </a:xfrm>
        </p:spPr>
        <p:txBody>
          <a:bodyPr>
            <a:normAutofit/>
          </a:bodyPr>
          <a:lstStyle/>
          <a:p>
            <a:r>
              <a:rPr lang="en-US" sz="4400" b="1" dirty="0" smtClean="0"/>
              <a:t>read the description of the hero</a:t>
            </a:r>
          </a:p>
          <a:p>
            <a:r>
              <a:rPr lang="en-US" sz="4400" b="1" dirty="0" smtClean="0"/>
              <a:t>name a hero</a:t>
            </a:r>
          </a:p>
          <a:p>
            <a:r>
              <a:rPr lang="en-US" sz="4400" b="1" dirty="0" smtClean="0"/>
              <a:t>name the author of the story</a:t>
            </a:r>
            <a:endParaRPr lang="ru-RU" sz="44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8244408" y="4369668"/>
            <a:ext cx="442392" cy="735468"/>
          </a:xfrm>
        </p:spPr>
        <p:txBody>
          <a:bodyPr/>
          <a:lstStyle/>
          <a:p>
            <a:endParaRPr lang="ru-RU" dirty="0"/>
          </a:p>
        </p:txBody>
      </p:sp>
      <p:pic>
        <p:nvPicPr>
          <p:cNvPr id="34818" name="Picture 2" descr="https://www.moviemaniauk.co.uk/assets/Mary-Poppins-Practically-Perfect-Figurine.jpg"/>
          <p:cNvPicPr>
            <a:picLocks noChangeAspect="1" noChangeArrowheads="1"/>
          </p:cNvPicPr>
          <p:nvPr/>
        </p:nvPicPr>
        <p:blipFill>
          <a:blip r:embed="rId2" cstate="print"/>
          <a:srcRect/>
          <a:stretch>
            <a:fillRect/>
          </a:stretch>
        </p:blipFill>
        <p:spPr bwMode="auto">
          <a:xfrm>
            <a:off x="2771800" y="0"/>
            <a:ext cx="3145532" cy="3145532"/>
          </a:xfrm>
          <a:prstGeom prst="rect">
            <a:avLst/>
          </a:prstGeom>
          <a:noFill/>
        </p:spPr>
      </p:pic>
      <p:pic>
        <p:nvPicPr>
          <p:cNvPr id="34820" name="Picture 4" descr="https://avatars.mds.yandex.net/get-zen_doc/62191/pub_5c80a5df24917c00b4d21e19_5c80a5e1146cc100aff5c7c6/scale_1200"/>
          <p:cNvPicPr>
            <a:picLocks noChangeAspect="1" noChangeArrowheads="1"/>
          </p:cNvPicPr>
          <p:nvPr/>
        </p:nvPicPr>
        <p:blipFill>
          <a:blip r:embed="rId3" cstate="print"/>
          <a:srcRect/>
          <a:stretch>
            <a:fillRect/>
          </a:stretch>
        </p:blipFill>
        <p:spPr bwMode="auto">
          <a:xfrm>
            <a:off x="251520" y="0"/>
            <a:ext cx="2520280" cy="3780421"/>
          </a:xfrm>
          <a:prstGeom prst="rect">
            <a:avLst/>
          </a:prstGeom>
          <a:noFill/>
        </p:spPr>
      </p:pic>
      <p:pic>
        <p:nvPicPr>
          <p:cNvPr id="34822" name="Picture 6" descr="https://clip.cookdiary.net/sites/default/files/styles/225x120/public/wallpaper/jungle-book-clipart/113587/jungle-book-clipart-branch-113587-7423669.gif?itok=Cx21DDo3"/>
          <p:cNvPicPr>
            <a:picLocks noChangeAspect="1" noChangeArrowheads="1"/>
          </p:cNvPicPr>
          <p:nvPr/>
        </p:nvPicPr>
        <p:blipFill>
          <a:blip r:embed="rId4" cstate="print"/>
          <a:srcRect/>
          <a:stretch>
            <a:fillRect/>
          </a:stretch>
        </p:blipFill>
        <p:spPr bwMode="auto">
          <a:xfrm>
            <a:off x="5724128" y="337220"/>
            <a:ext cx="3264362" cy="2448272"/>
          </a:xfrm>
          <a:prstGeom prst="rect">
            <a:avLst/>
          </a:prstGeom>
          <a:noFill/>
        </p:spPr>
      </p:pic>
      <p:pic>
        <p:nvPicPr>
          <p:cNvPr id="34824" name="Picture 8" descr="https://pro2-bar-s3-cdn-cf.myportfolio.com/6b1916848d9af4b52afa8a9e0984f170/be9e654c-0808-481f-a6fd-1f21de8788e2_rw_1920.jpg?h=95c45dd0dca4c5248f0c6d2ab9c0515f"/>
          <p:cNvPicPr>
            <a:picLocks noChangeAspect="1" noChangeArrowheads="1"/>
          </p:cNvPicPr>
          <p:nvPr/>
        </p:nvPicPr>
        <p:blipFill>
          <a:blip r:embed="rId5" cstate="print"/>
          <a:srcRect/>
          <a:stretch>
            <a:fillRect/>
          </a:stretch>
        </p:blipFill>
        <p:spPr bwMode="auto">
          <a:xfrm>
            <a:off x="6084168" y="2642659"/>
            <a:ext cx="2304256" cy="3072341"/>
          </a:xfrm>
          <a:prstGeom prst="rect">
            <a:avLst/>
          </a:prstGeom>
          <a:noFill/>
        </p:spPr>
      </p:pic>
      <p:pic>
        <p:nvPicPr>
          <p:cNvPr id="34826" name="Picture 10" descr="https://i.pinimg.com/736x/c8/aa/ce/c8aacee41ca0ad2d16625e3f578505bd--mix.jpg"/>
          <p:cNvPicPr>
            <a:picLocks noChangeAspect="1" noChangeArrowheads="1"/>
          </p:cNvPicPr>
          <p:nvPr/>
        </p:nvPicPr>
        <p:blipFill>
          <a:blip r:embed="rId6" cstate="print"/>
          <a:srcRect/>
          <a:stretch>
            <a:fillRect/>
          </a:stretch>
        </p:blipFill>
        <p:spPr bwMode="auto">
          <a:xfrm>
            <a:off x="1547664" y="2857500"/>
            <a:ext cx="4043304" cy="28575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
        <p:nvSpPr>
          <p:cNvPr id="2" name="Заголовок 1"/>
          <p:cNvSpPr>
            <a:spLocks noGrp="1"/>
          </p:cNvSpPr>
          <p:nvPr>
            <p:ph type="title"/>
          </p:nvPr>
        </p:nvSpPr>
        <p:spPr>
          <a:xfrm>
            <a:off x="457200" y="228864"/>
            <a:ext cx="8229600" cy="1620523"/>
          </a:xfrm>
        </p:spPr>
        <p:txBody>
          <a:bodyPr>
            <a:normAutofit fontScale="90000"/>
          </a:bodyPr>
          <a:lstStyle/>
          <a:p>
            <a:pPr algn="l"/>
            <a:r>
              <a:rPr lang="en-US" sz="3200" b="1" dirty="0" smtClean="0">
                <a:solidFill>
                  <a:srgbClr val="FF0000"/>
                </a:solidFill>
              </a:rPr>
              <a:t>         Task 4      </a:t>
            </a:r>
            <a:r>
              <a:rPr lang="en-US" sz="7200" b="1" dirty="0" smtClean="0">
                <a:solidFill>
                  <a:srgbClr val="FF0000"/>
                </a:solidFill>
              </a:rPr>
              <a:t>Listening </a:t>
            </a:r>
            <a:br>
              <a:rPr lang="en-US" sz="7200" b="1" dirty="0" smtClean="0">
                <a:solidFill>
                  <a:srgbClr val="FF0000"/>
                </a:solidFill>
              </a:rPr>
            </a:br>
            <a:r>
              <a:rPr lang="en-US" sz="7200" b="1" dirty="0" smtClean="0">
                <a:solidFill>
                  <a:srgbClr val="FF0000"/>
                </a:solidFill>
              </a:rPr>
              <a:t>     “Books in our life”</a:t>
            </a:r>
            <a:endParaRPr lang="ru-RU" sz="7200" dirty="0"/>
          </a:p>
        </p:txBody>
      </p:sp>
      <p:sp>
        <p:nvSpPr>
          <p:cNvPr id="3" name="Содержимое 2"/>
          <p:cNvSpPr>
            <a:spLocks noGrp="1"/>
          </p:cNvSpPr>
          <p:nvPr>
            <p:ph idx="1"/>
          </p:nvPr>
        </p:nvSpPr>
        <p:spPr>
          <a:xfrm>
            <a:off x="457200" y="1993404"/>
            <a:ext cx="8229600" cy="3111732"/>
          </a:xfrm>
        </p:spPr>
        <p:txBody>
          <a:bodyPr/>
          <a:lstStyle/>
          <a:p>
            <a:r>
              <a:rPr lang="en-US" b="1" dirty="0" smtClean="0"/>
              <a:t>listen to the text twice</a:t>
            </a:r>
          </a:p>
          <a:p>
            <a:r>
              <a:rPr lang="en-US" b="1" dirty="0" smtClean="0"/>
              <a:t>fill in the missing words</a:t>
            </a:r>
          </a:p>
          <a:p>
            <a:r>
              <a:rPr lang="en-US" b="1" dirty="0" smtClean="0"/>
              <a:t>give the answers to another group and check</a:t>
            </a:r>
            <a:endParaRPr lang="ru-RU"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28864"/>
            <a:ext cx="8784976" cy="5486135"/>
          </a:xfrm>
        </p:spPr>
        <p:txBody>
          <a:bodyPr>
            <a:noAutofit/>
          </a:bodyPr>
          <a:lstStyle/>
          <a:p>
            <a:pPr algn="l"/>
            <a:r>
              <a:rPr lang="en-US" sz="2400" dirty="0"/>
              <a:t>Task 1</a:t>
            </a:r>
            <a:r>
              <a:rPr lang="ru-RU" sz="2400" dirty="0"/>
              <a:t/>
            </a:r>
            <a:br>
              <a:rPr lang="ru-RU" sz="2400" dirty="0"/>
            </a:br>
            <a:r>
              <a:rPr lang="en-US" sz="2400" dirty="0"/>
              <a:t>Don’t you think books  </a:t>
            </a:r>
            <a:r>
              <a:rPr lang="en-US" sz="2400" dirty="0" smtClean="0"/>
              <a:t>1)_________________ </a:t>
            </a:r>
            <a:r>
              <a:rPr lang="en-US" sz="2400" dirty="0"/>
              <a:t>thing in the world? I can’t remember a time in my life when I wasn’t reading a book. </a:t>
            </a:r>
            <a:r>
              <a:rPr lang="en-US" sz="2400" dirty="0" smtClean="0"/>
              <a:t>2)__________________ </a:t>
            </a:r>
            <a:r>
              <a:rPr lang="en-US" sz="2400" dirty="0"/>
              <a:t>memories of being in my school library when I was about five years old. I have been </a:t>
            </a:r>
            <a:r>
              <a:rPr lang="en-US" sz="2400" dirty="0" smtClean="0"/>
              <a:t>3)_______________ </a:t>
            </a:r>
            <a:r>
              <a:rPr lang="en-US" sz="2400" dirty="0"/>
              <a:t>bookworm since then. You’ll usually see me </a:t>
            </a:r>
            <a:r>
              <a:rPr lang="en-US" sz="2400" dirty="0" smtClean="0"/>
              <a:t>4)_____________buried </a:t>
            </a:r>
            <a:r>
              <a:rPr lang="en-US" sz="2400" dirty="0"/>
              <a:t>in a book. I </a:t>
            </a:r>
            <a:r>
              <a:rPr lang="en-US" sz="2400" dirty="0" smtClean="0"/>
              <a:t>5)_______________ </a:t>
            </a:r>
            <a:r>
              <a:rPr lang="en-US" sz="2400" dirty="0"/>
              <a:t>of books. Novels are great </a:t>
            </a:r>
            <a:r>
              <a:rPr lang="en-US" sz="2400" dirty="0" smtClean="0"/>
              <a:t>6)_______________ </a:t>
            </a:r>
            <a:r>
              <a:rPr lang="en-US" sz="2400" dirty="0"/>
              <a:t>know other worlds and cultures. A good book is one where you never want </a:t>
            </a:r>
            <a:r>
              <a:rPr lang="en-US" sz="2400" dirty="0" smtClean="0"/>
              <a:t>the 7) __________________ </a:t>
            </a:r>
            <a:r>
              <a:rPr lang="en-US" sz="2400" dirty="0"/>
              <a:t>. I also like autobiographies because I think it’s interesting </a:t>
            </a:r>
            <a:r>
              <a:rPr lang="en-US" sz="2400" dirty="0" smtClean="0"/>
              <a:t>8)_______________ </a:t>
            </a:r>
            <a:r>
              <a:rPr lang="en-US" sz="2400" dirty="0"/>
              <a:t>people’s lives. Encyclopedias are cool too – you can learn everything about everything in these. </a:t>
            </a:r>
            <a:r>
              <a:rPr lang="en-US" sz="2400" dirty="0" smtClean="0"/>
              <a:t>9)__________________ </a:t>
            </a:r>
            <a:r>
              <a:rPr lang="en-US" sz="2400" dirty="0"/>
              <a:t> books to the Internet. Books need to be in your hand and </a:t>
            </a:r>
            <a:r>
              <a:rPr lang="en-US" sz="2400" dirty="0" smtClean="0"/>
              <a:t> 10)________________ </a:t>
            </a:r>
            <a:r>
              <a:rPr lang="en-US" sz="2400" dirty="0"/>
              <a:t>.</a:t>
            </a:r>
            <a:r>
              <a:rPr lang="ru-RU" sz="2400" dirty="0"/>
              <a:t/>
            </a:r>
            <a:br>
              <a:rPr lang="ru-RU" sz="2400" dirty="0"/>
            </a:br>
            <a:endParaRPr lang="ru-RU" sz="2400" dirty="0"/>
          </a:p>
        </p:txBody>
      </p:sp>
      <p:sp>
        <p:nvSpPr>
          <p:cNvPr id="3" name="Содержимое 2"/>
          <p:cNvSpPr>
            <a:spLocks noGrp="1"/>
          </p:cNvSpPr>
          <p:nvPr>
            <p:ph idx="1"/>
          </p:nvPr>
        </p:nvSpPr>
        <p:spPr>
          <a:xfrm flipV="1">
            <a:off x="8028384" y="5105136"/>
            <a:ext cx="658416" cy="56620"/>
          </a:xfrm>
        </p:spPr>
        <p:txBody>
          <a:bodyPr>
            <a:normAutofit fontScale="25000" lnSpcReduction="20000"/>
          </a:bodyPr>
          <a:lstStyle/>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4"/>
            <a:ext cx="8229600" cy="5220923"/>
          </a:xfrm>
        </p:spPr>
        <p:txBody>
          <a:bodyPr>
            <a:normAutofit/>
          </a:bodyPr>
          <a:lstStyle/>
          <a:p>
            <a:r>
              <a:rPr lang="en-US" dirty="0" smtClean="0"/>
              <a:t>.</a:t>
            </a:r>
            <a:r>
              <a:rPr lang="ru-RU" dirty="0"/>
              <a:t/>
            </a:r>
            <a:br>
              <a:rPr lang="ru-RU" dirty="0"/>
            </a:br>
            <a:endParaRPr lang="ru-RU" dirty="0"/>
          </a:p>
        </p:txBody>
      </p:sp>
      <p:sp>
        <p:nvSpPr>
          <p:cNvPr id="3" name="Содержимое 2"/>
          <p:cNvSpPr>
            <a:spLocks noGrp="1"/>
          </p:cNvSpPr>
          <p:nvPr>
            <p:ph idx="1"/>
          </p:nvPr>
        </p:nvSpPr>
        <p:spPr>
          <a:xfrm>
            <a:off x="0" y="193204"/>
            <a:ext cx="9144000" cy="5521796"/>
          </a:xfrm>
        </p:spPr>
        <p:txBody>
          <a:bodyPr>
            <a:normAutofit fontScale="92500" lnSpcReduction="20000"/>
          </a:bodyPr>
          <a:lstStyle/>
          <a:p>
            <a:r>
              <a:rPr lang="en-US" dirty="0" smtClean="0"/>
              <a:t>Don’t you think books </a:t>
            </a:r>
            <a:r>
              <a:rPr lang="en-US" u="sng" dirty="0" smtClean="0">
                <a:solidFill>
                  <a:srgbClr val="FF0000"/>
                </a:solidFill>
              </a:rPr>
              <a:t>are the best </a:t>
            </a:r>
            <a:r>
              <a:rPr lang="en-US" dirty="0" smtClean="0"/>
              <a:t>thing in the world? I can’t remember a time in my life when I wasn’t reading a book. </a:t>
            </a:r>
            <a:r>
              <a:rPr lang="en-US" u="sng" dirty="0" smtClean="0">
                <a:solidFill>
                  <a:srgbClr val="FF0000"/>
                </a:solidFill>
              </a:rPr>
              <a:t>I still have </a:t>
            </a:r>
            <a:r>
              <a:rPr lang="en-US" dirty="0" smtClean="0"/>
              <a:t>memories of being in my school library when I was about five years old. I have been </a:t>
            </a:r>
            <a:r>
              <a:rPr lang="en-US" u="sng" dirty="0" smtClean="0">
                <a:solidFill>
                  <a:srgbClr val="FF0000"/>
                </a:solidFill>
              </a:rPr>
              <a:t>a bit of a </a:t>
            </a:r>
            <a:r>
              <a:rPr lang="en-US" dirty="0" smtClean="0"/>
              <a:t>bookworm since then. You’ll usually see me </a:t>
            </a:r>
            <a:r>
              <a:rPr lang="en-US" u="sng" dirty="0" smtClean="0">
                <a:solidFill>
                  <a:srgbClr val="FF0000"/>
                </a:solidFill>
              </a:rPr>
              <a:t>with my head </a:t>
            </a:r>
            <a:r>
              <a:rPr lang="en-US" dirty="0" smtClean="0"/>
              <a:t>buried in a book. I </a:t>
            </a:r>
            <a:r>
              <a:rPr lang="en-US" u="sng" dirty="0" smtClean="0">
                <a:solidFill>
                  <a:srgbClr val="FF0000"/>
                </a:solidFill>
              </a:rPr>
              <a:t>love all kinds </a:t>
            </a:r>
            <a:r>
              <a:rPr lang="en-US" dirty="0" smtClean="0"/>
              <a:t>of books. Novels are great </a:t>
            </a:r>
            <a:r>
              <a:rPr lang="en-US" u="sng" dirty="0" smtClean="0">
                <a:solidFill>
                  <a:srgbClr val="FF0000"/>
                </a:solidFill>
              </a:rPr>
              <a:t>for getting to </a:t>
            </a:r>
            <a:r>
              <a:rPr lang="en-US" dirty="0" smtClean="0"/>
              <a:t>know other worlds and cultures. A good book is one where you never want the </a:t>
            </a:r>
            <a:r>
              <a:rPr lang="en-US" u="sng" dirty="0" smtClean="0">
                <a:solidFill>
                  <a:srgbClr val="FF0000"/>
                </a:solidFill>
              </a:rPr>
              <a:t>story to end</a:t>
            </a:r>
            <a:r>
              <a:rPr lang="en-US" dirty="0" smtClean="0"/>
              <a:t>. I also like autobiographies because I think it’s interesting </a:t>
            </a:r>
            <a:r>
              <a:rPr lang="en-US" u="sng" dirty="0" smtClean="0">
                <a:solidFill>
                  <a:srgbClr val="FF0000"/>
                </a:solidFill>
              </a:rPr>
              <a:t>to read about </a:t>
            </a:r>
            <a:r>
              <a:rPr lang="en-US" dirty="0" smtClean="0"/>
              <a:t>people’s lives. Encyclopedias are cool too – you can learn everything about everything in these. </a:t>
            </a:r>
            <a:r>
              <a:rPr lang="en-US" u="sng" dirty="0" smtClean="0">
                <a:solidFill>
                  <a:srgbClr val="FF0000"/>
                </a:solidFill>
              </a:rPr>
              <a:t>I still prefer </a:t>
            </a:r>
            <a:r>
              <a:rPr lang="en-US" dirty="0" smtClean="0"/>
              <a:t>books to the Internet. Books need to be in your hand and </a:t>
            </a:r>
            <a:r>
              <a:rPr lang="en-US" u="sng" dirty="0" smtClean="0">
                <a:solidFill>
                  <a:srgbClr val="FF0000"/>
                </a:solidFill>
              </a:rPr>
              <a:t>made of paper.</a:t>
            </a:r>
            <a:endParaRPr lang="ru-RU" u="sng"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28864"/>
            <a:ext cx="8507288" cy="2124580"/>
          </a:xfrm>
        </p:spPr>
        <p:txBody>
          <a:bodyPr>
            <a:normAutofit fontScale="90000"/>
          </a:bodyPr>
          <a:lstStyle/>
          <a:p>
            <a:pPr algn="l"/>
            <a:r>
              <a:rPr lang="en-US" sz="3100" b="1" dirty="0" smtClean="0">
                <a:solidFill>
                  <a:srgbClr val="FF0000"/>
                </a:solidFill>
              </a:rPr>
              <a:t>        Task 5       </a:t>
            </a:r>
            <a:r>
              <a:rPr lang="en-US" sz="6700" b="1" dirty="0" smtClean="0">
                <a:solidFill>
                  <a:srgbClr val="FF0000"/>
                </a:solidFill>
              </a:rPr>
              <a:t>Asking</a:t>
            </a:r>
            <a:r>
              <a:rPr lang="en-US" sz="6700" dirty="0" smtClean="0">
                <a:solidFill>
                  <a:srgbClr val="FF0000"/>
                </a:solidFill>
              </a:rPr>
              <a:t> </a:t>
            </a:r>
            <a:r>
              <a:rPr lang="en-US" sz="6700" b="1" dirty="0">
                <a:solidFill>
                  <a:srgbClr val="FF0000"/>
                </a:solidFill>
              </a:rPr>
              <a:t>questions</a:t>
            </a:r>
            <a:r>
              <a:rPr lang="en-US" sz="6700" dirty="0">
                <a:solidFill>
                  <a:srgbClr val="FF0000"/>
                </a:solidFill>
              </a:rPr>
              <a:t> </a:t>
            </a:r>
            <a:r>
              <a:rPr lang="en-US" sz="6700" dirty="0" smtClean="0">
                <a:solidFill>
                  <a:srgbClr val="FF0000"/>
                </a:solidFill>
              </a:rPr>
              <a:t/>
            </a:r>
            <a:br>
              <a:rPr lang="en-US" sz="6700" dirty="0" smtClean="0">
                <a:solidFill>
                  <a:srgbClr val="FF0000"/>
                </a:solidFill>
              </a:rPr>
            </a:br>
            <a:r>
              <a:rPr lang="en-US" sz="6700" dirty="0" smtClean="0">
                <a:solidFill>
                  <a:srgbClr val="FF0000"/>
                </a:solidFill>
              </a:rPr>
              <a:t>       </a:t>
            </a:r>
            <a:r>
              <a:rPr lang="en-US" sz="6700" b="1" dirty="0" smtClean="0">
                <a:solidFill>
                  <a:srgbClr val="FF0000"/>
                </a:solidFill>
              </a:rPr>
              <a:t>on</a:t>
            </a:r>
            <a:r>
              <a:rPr lang="en-US" sz="6700" dirty="0" smtClean="0">
                <a:solidFill>
                  <a:srgbClr val="FF0000"/>
                </a:solidFill>
              </a:rPr>
              <a:t> </a:t>
            </a:r>
            <a:r>
              <a:rPr lang="en-US" sz="6700" b="1" dirty="0">
                <a:solidFill>
                  <a:srgbClr val="FF0000"/>
                </a:solidFill>
              </a:rPr>
              <a:t>the</a:t>
            </a:r>
            <a:r>
              <a:rPr lang="en-US" sz="6700" dirty="0">
                <a:solidFill>
                  <a:srgbClr val="FF0000"/>
                </a:solidFill>
              </a:rPr>
              <a:t> </a:t>
            </a:r>
            <a:r>
              <a:rPr lang="en-US" sz="6700" b="1" dirty="0">
                <a:solidFill>
                  <a:srgbClr val="FF0000"/>
                </a:solidFill>
              </a:rPr>
              <a:t>topic</a:t>
            </a:r>
            <a:r>
              <a:rPr lang="en-US" sz="6700" dirty="0">
                <a:solidFill>
                  <a:srgbClr val="FF0000"/>
                </a:solidFill>
              </a:rPr>
              <a:t> </a:t>
            </a:r>
            <a:r>
              <a:rPr lang="en-US" sz="6700" b="1" dirty="0">
                <a:solidFill>
                  <a:srgbClr val="FF0000"/>
                </a:solidFill>
              </a:rPr>
              <a:t>“Books”.</a:t>
            </a:r>
            <a:r>
              <a:rPr lang="ru-RU" sz="7300" dirty="0"/>
              <a:t/>
            </a:r>
            <a:br>
              <a:rPr lang="ru-RU" sz="7300" dirty="0"/>
            </a:br>
            <a:endParaRPr lang="ru-RU" sz="7300" dirty="0"/>
          </a:p>
        </p:txBody>
      </p:sp>
      <p:sp>
        <p:nvSpPr>
          <p:cNvPr id="3" name="Содержимое 2"/>
          <p:cNvSpPr>
            <a:spLocks noGrp="1"/>
          </p:cNvSpPr>
          <p:nvPr>
            <p:ph idx="1"/>
          </p:nvPr>
        </p:nvSpPr>
        <p:spPr>
          <a:xfrm>
            <a:off x="457200" y="1993404"/>
            <a:ext cx="8229600" cy="3111732"/>
          </a:xfrm>
        </p:spPr>
        <p:txBody>
          <a:bodyPr/>
          <a:lstStyle/>
          <a:p>
            <a:r>
              <a:rPr lang="en-US" b="1" dirty="0" smtClean="0"/>
              <a:t>ask questions about the topic</a:t>
            </a:r>
          </a:p>
          <a:p>
            <a:r>
              <a:rPr lang="en-US" b="1" dirty="0" smtClean="0"/>
              <a:t>make a dialog</a:t>
            </a:r>
          </a:p>
          <a:p>
            <a:r>
              <a:rPr lang="en-US" b="1" dirty="0" smtClean="0"/>
              <a:t>tell a dialog</a:t>
            </a:r>
            <a:endParaRPr lang="ru-RU" b="1" dirty="0"/>
          </a:p>
        </p:txBody>
      </p:sp>
      <p:pic>
        <p:nvPicPr>
          <p:cNvPr id="4" name="Picture 4" descr="https://www.freepngimg.com/thumb/book/37364-6-book.png"/>
          <p:cNvPicPr>
            <a:picLocks noChangeAspect="1" noChangeArrowheads="1"/>
          </p:cNvPicPr>
          <p:nvPr/>
        </p:nvPicPr>
        <p:blipFill>
          <a:blip r:embed="rId2" cstate="print"/>
          <a:srcRect/>
          <a:stretch>
            <a:fillRect/>
          </a:stretch>
        </p:blipFill>
        <p:spPr bwMode="auto">
          <a:xfrm>
            <a:off x="-58887" y="1921396"/>
            <a:ext cx="9202887" cy="4089533"/>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4033" name="Picture 1"/>
          <p:cNvPicPr>
            <a:picLocks noChangeAspect="1" noChangeArrowheads="1"/>
          </p:cNvPicPr>
          <p:nvPr/>
        </p:nvPicPr>
        <p:blipFill>
          <a:blip r:embed="rId2" cstate="print"/>
          <a:srcRect/>
          <a:stretch>
            <a:fillRect/>
          </a:stretch>
        </p:blipFill>
        <p:spPr bwMode="auto">
          <a:xfrm>
            <a:off x="179512" y="193204"/>
            <a:ext cx="8919728" cy="5328592"/>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6000" b="1" dirty="0" smtClean="0">
                <a:solidFill>
                  <a:srgbClr val="FF0000"/>
                </a:solidFill>
              </a:rPr>
              <a:t>Reflection of the lesson</a:t>
            </a:r>
            <a:endParaRPr lang="ru-RU" sz="6000" b="1" dirty="0">
              <a:solidFill>
                <a:srgbClr val="FF0000"/>
              </a:solidFill>
            </a:endParaRPr>
          </a:p>
        </p:txBody>
      </p:sp>
      <p:sp>
        <p:nvSpPr>
          <p:cNvPr id="3" name="Содержимое 2"/>
          <p:cNvSpPr>
            <a:spLocks noGrp="1"/>
          </p:cNvSpPr>
          <p:nvPr>
            <p:ph idx="1"/>
          </p:nvPr>
        </p:nvSpPr>
        <p:spPr/>
        <p:txBody>
          <a:bodyPr/>
          <a:lstStyle/>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TotalTime>
  <Words>314</Words>
  <Application>Microsoft Office PowerPoint</Application>
  <PresentationFormat>Экран (16:10)</PresentationFormat>
  <Paragraphs>39</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The 29th of January. The theme:  “Literary Almanac” </vt:lpstr>
      <vt:lpstr>Three groups participate in our competition</vt:lpstr>
      <vt:lpstr>Assessment</vt:lpstr>
      <vt:lpstr>Task 1 Grammar contest</vt:lpstr>
      <vt:lpstr>1. Lewis Carroll                     a) Mary Poppins 2. Jonathan Swift                 b) Sherlock Holmes 3. Rudyard Kipling               c) Alice in Wonderland 4. Alan Milne                        f) Robinson Crusoe 5. Pamela Travers                e) Gulliver’s Travels 6. Conan Doyle                    d)Winnie – the – Pooh  7. Daniel Defo                       g) Mowgli               </vt:lpstr>
      <vt:lpstr>1. Lewis Carroll                    a) Alice in Wonderland 2. Jonathan Swift                b) Gulliver’s Travels 3. Rudyard Kipling               c) Mowgli   4. Alan Milne                        f) Winnie – the – Pooh  5. Pamela Travers                e) Mary Poppins 6. Conan Doyle                    d) Sherlock Holmes 7. Daniel Defo                       g) Robinson Crusoe          </vt:lpstr>
      <vt:lpstr>The book “Mary Poppins” was written by Pamela Travers. </vt:lpstr>
      <vt:lpstr>Task 2   Guess the writer</vt:lpstr>
      <vt:lpstr>Слайд 9</vt:lpstr>
      <vt:lpstr>William Shakespeare</vt:lpstr>
      <vt:lpstr>Слайд 11</vt:lpstr>
      <vt:lpstr>Jules Verne</vt:lpstr>
      <vt:lpstr>Слайд 13</vt:lpstr>
      <vt:lpstr>Alexander Sergeyevich Pushkin</vt:lpstr>
      <vt:lpstr>Слайд 15</vt:lpstr>
      <vt:lpstr>Mark Twain</vt:lpstr>
      <vt:lpstr>Слайд 17</vt:lpstr>
      <vt:lpstr>Abay Kunanbayev</vt:lpstr>
      <vt:lpstr>Слайд 19</vt:lpstr>
      <vt:lpstr>John Ronald Ruel Tolkien</vt:lpstr>
      <vt:lpstr>Task 3    Guess the hero</vt:lpstr>
      <vt:lpstr>Слайд 22</vt:lpstr>
      <vt:lpstr>         Task 4      Listening       “Books in our life”</vt:lpstr>
      <vt:lpstr>Task 1 Don’t you think books  1)_________________ thing in the world? I can’t remember a time in my life when I wasn’t reading a book. 2)__________________ memories of being in my school library when I was about five years old. I have been 3)_______________ bookworm since then. You’ll usually see me 4)_____________buried in a book. I 5)_______________ of books. Novels are great 6)_______________ know other worlds and cultures. A good book is one where you never want the 7) __________________ . I also like autobiographies because I think it’s interesting 8)_______________ people’s lives. Encyclopedias are cool too – you can learn everything about everything in these. 9)__________________  books to the Internet. Books need to be in your hand and  10)________________ . </vt:lpstr>
      <vt:lpstr>. </vt:lpstr>
      <vt:lpstr>        Task 5       Asking questions         on the topic “Books”. </vt:lpstr>
      <vt:lpstr>Слайд 27</vt:lpstr>
      <vt:lpstr>Reflection of the lesson</vt:lpstr>
      <vt:lpstr>Слайд 29</vt:lpstr>
    </vt:vector>
  </TitlesOfParts>
  <Company>RePack by SPecialiST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28</cp:revision>
  <dcterms:created xsi:type="dcterms:W3CDTF">2020-01-27T12:27:11Z</dcterms:created>
  <dcterms:modified xsi:type="dcterms:W3CDTF">2020-01-27T17:02:15Z</dcterms:modified>
</cp:coreProperties>
</file>