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1" r:id="rId5"/>
    <p:sldId id="260" r:id="rId6"/>
    <p:sldId id="259" r:id="rId7"/>
    <p:sldId id="264" r:id="rId8"/>
    <p:sldId id="263" r:id="rId9"/>
    <p:sldId id="266" r:id="rId10"/>
    <p:sldId id="265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5943" autoAdjust="0"/>
  </p:normalViewPr>
  <p:slideViewPr>
    <p:cSldViewPr>
      <p:cViewPr>
        <p:scale>
          <a:sx n="76" d="100"/>
          <a:sy n="76" d="100"/>
        </p:scale>
        <p:origin x="-1170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080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62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12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12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109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314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297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12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87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6329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08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DC8C1-E7CB-43D4-864B-A532C2EF89B8}" type="datetimeFigureOut">
              <a:rPr lang="ru-RU" smtClean="0"/>
              <a:t>18.02.2020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A5726F-340C-4669-867D-80AD01E789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98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4509120"/>
            <a:ext cx="4824536" cy="151216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Подготовила: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п</a:t>
            </a:r>
            <a:r>
              <a:rPr lang="ru-RU" sz="2400" dirty="0" smtClean="0">
                <a:solidFill>
                  <a:schemeClr val="bg1"/>
                </a:solidFill>
              </a:rPr>
              <a:t>едагог дополнительного образования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Страшко Светлана Павловна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636912"/>
            <a:ext cx="6400800" cy="17526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Космические просторы в работах художников</a:t>
            </a:r>
            <a:endParaRPr lang="ru-RU" b="1" dirty="0">
              <a:solidFill>
                <a:schemeClr val="tx1"/>
              </a:solidFill>
              <a:latin typeface="+mj-lt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3019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Космический дождь</a:t>
            </a:r>
            <a:endParaRPr lang="ru-RU" b="1" dirty="0"/>
          </a:p>
        </p:txBody>
      </p:sp>
      <p:pic>
        <p:nvPicPr>
          <p:cNvPr id="1026" name="Picture 2" descr="C:\Users\Андрей\Desktop\космос\13eb10b0279e4ac565c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631415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52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smtClean="0"/>
              <a:t>Вид с Марса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1600" dirty="0" smtClean="0"/>
          </a:p>
          <a:p>
            <a:endParaRPr lang="ru-RU" dirty="0"/>
          </a:p>
        </p:txBody>
      </p:sp>
      <p:pic>
        <p:nvPicPr>
          <p:cNvPr id="2050" name="Picture 2" descr="C:\Users\Андрей\Desktop\космос\447cf3385c7fc86530af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27517"/>
            <a:ext cx="6684218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8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Вращение планеты</a:t>
            </a:r>
            <a:endParaRPr lang="ru-RU" b="1" dirty="0"/>
          </a:p>
        </p:txBody>
      </p:sp>
      <p:pic>
        <p:nvPicPr>
          <p:cNvPr id="3074" name="Picture 2" descr="C:\Users\Андрей\Desktop\космос\756ef229c466ba50f6953f9dfaad5af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12776"/>
            <a:ext cx="583411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55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Галактика</a:t>
            </a:r>
            <a:endParaRPr lang="ru-RU" b="1" dirty="0"/>
          </a:p>
        </p:txBody>
      </p:sp>
      <p:pic>
        <p:nvPicPr>
          <p:cNvPr id="4098" name="Picture 2" descr="C:\Users\Андрей\Desktop\космос\artlib_gallery-404644-o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219" y="1600200"/>
            <a:ext cx="681156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560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Космическая бездна</a:t>
            </a:r>
            <a:endParaRPr lang="ru-RU" b="1" dirty="0"/>
          </a:p>
        </p:txBody>
      </p:sp>
      <p:pic>
        <p:nvPicPr>
          <p:cNvPr id="5122" name="Picture 2" descr="C:\Users\Андрей\Desktop\космос\be83129e04be6e7ddc2cdd7b0e51143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68760"/>
            <a:ext cx="4356493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880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Солнце</a:t>
            </a:r>
            <a:endParaRPr lang="ru-RU" b="1" dirty="0"/>
          </a:p>
        </p:txBody>
      </p:sp>
      <p:pic>
        <p:nvPicPr>
          <p:cNvPr id="7170" name="Picture 2" descr="C:\Users\Андрей\Desktop\космос\pi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600200"/>
            <a:ext cx="640871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396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Сатурн</a:t>
            </a:r>
            <a:endParaRPr lang="ru-RU" b="1" dirty="0"/>
          </a:p>
        </p:txBody>
      </p:sp>
      <p:pic>
        <p:nvPicPr>
          <p:cNvPr id="8195" name="Picture 3" descr="C:\Users\Андрей\Desktop\космос\item_448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68760"/>
            <a:ext cx="5256583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952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Космический корабль</a:t>
            </a:r>
            <a:endParaRPr lang="ru-RU" b="1" dirty="0"/>
          </a:p>
        </p:txBody>
      </p:sp>
      <p:pic>
        <p:nvPicPr>
          <p:cNvPr id="6146" name="Picture 2" descr="C:\Users\Андрей\Desktop\космос\D34cH_yWsAEMOL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226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2560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5628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21</Words>
  <Application>Microsoft Office PowerPoint</Application>
  <PresentationFormat>Экран (4:3)</PresentationFormat>
  <Paragraphs>10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Подготовила:  педагог дополнительного образования  Страшко Светлана Павловна</vt:lpstr>
      <vt:lpstr>Космический дождь</vt:lpstr>
      <vt:lpstr>Вид с Марса</vt:lpstr>
      <vt:lpstr>Вращение планеты</vt:lpstr>
      <vt:lpstr>Галактика</vt:lpstr>
      <vt:lpstr>Космическая бездна</vt:lpstr>
      <vt:lpstr>Солнце</vt:lpstr>
      <vt:lpstr>Сатурн</vt:lpstr>
      <vt:lpstr>Космический корабль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«ИЗО - 1»</dc:title>
  <dc:creator>Ольга Михайловна</dc:creator>
  <cp:lastModifiedBy>Андрей</cp:lastModifiedBy>
  <cp:revision>4</cp:revision>
  <dcterms:created xsi:type="dcterms:W3CDTF">2014-07-16T18:59:26Z</dcterms:created>
  <dcterms:modified xsi:type="dcterms:W3CDTF">2020-02-18T17:28:17Z</dcterms:modified>
</cp:coreProperties>
</file>