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63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57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88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091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382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40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298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45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429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45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05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6F93C-3D1A-422A-933F-BD5889B4FCB6}" type="datetimeFigureOut">
              <a:rPr lang="ru-RU" smtClean="0"/>
              <a:t>05.12.2019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EDDAC-6BD7-45BE-B033-9BFA4D3416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224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8754" y="2520835"/>
            <a:ext cx="9574491" cy="908165"/>
          </a:xfrm>
        </p:spPr>
        <p:txBody>
          <a:bodyPr>
            <a:noAutofit/>
          </a:bodyPr>
          <a:lstStyle/>
          <a:p>
            <a:r>
              <a:rPr lang="ru-RU" sz="6600" dirty="0" smtClean="0"/>
              <a:t>Какой сегодня праздник?</a:t>
            </a:r>
            <a:br>
              <a:rPr lang="ru-RU" sz="6600" dirty="0" smtClean="0"/>
            </a:br>
            <a:r>
              <a:rPr lang="ru-RU" sz="6600" dirty="0" smtClean="0"/>
              <a:t>(6 декабря)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59777" y="6241543"/>
            <a:ext cx="6331670" cy="394927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Выполнили: </a:t>
            </a:r>
            <a:r>
              <a:rPr lang="ru-RU" dirty="0" err="1">
                <a:solidFill>
                  <a:prstClr val="black"/>
                </a:solidFill>
              </a:rPr>
              <a:t>Гильманова</a:t>
            </a:r>
            <a:r>
              <a:rPr lang="ru-RU" dirty="0">
                <a:solidFill>
                  <a:prstClr val="black"/>
                </a:solidFill>
              </a:rPr>
              <a:t> А. , </a:t>
            </a:r>
            <a:r>
              <a:rPr lang="ru-RU" dirty="0" err="1">
                <a:solidFill>
                  <a:prstClr val="black"/>
                </a:solidFill>
              </a:rPr>
              <a:t>Насенкова</a:t>
            </a:r>
            <a:r>
              <a:rPr lang="ru-RU" dirty="0">
                <a:solidFill>
                  <a:prstClr val="black"/>
                </a:solidFill>
              </a:rPr>
              <a:t> 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460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93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3" y="94268"/>
            <a:ext cx="11899769" cy="669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06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23"/>
            <a:ext cx="12192000" cy="662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576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86" y="1027521"/>
            <a:ext cx="10897386" cy="508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093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0078" y="1809945"/>
            <a:ext cx="64667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СПАСИБО </a:t>
            </a:r>
          </a:p>
          <a:p>
            <a:pPr algn="ctr"/>
            <a:r>
              <a:rPr lang="ru-RU" sz="8000" dirty="0" smtClean="0">
                <a:solidFill>
                  <a:schemeClr val="tx2">
                    <a:lumMod val="50000"/>
                  </a:schemeClr>
                </a:solidFill>
              </a:rPr>
              <a:t>ЗА ВНИМАНИЕ!!!</a:t>
            </a:r>
            <a:endParaRPr lang="ru-RU" sz="8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66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17</Words>
  <Application>Microsoft Office PowerPoint</Application>
  <PresentationFormat>Широкоэкранный</PresentationFormat>
  <Paragraphs>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Какой сегодня праздник? (6 декабря)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2019-12-05T15:45:56Z</dcterms:created>
  <dcterms:modified xsi:type="dcterms:W3CDTF">2019-12-05T16:41:33Z</dcterms:modified>
</cp:coreProperties>
</file>