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3" r:id="rId2"/>
    <p:sldId id="285" r:id="rId3"/>
    <p:sldId id="308" r:id="rId4"/>
    <p:sldId id="257" r:id="rId5"/>
    <p:sldId id="284" r:id="rId6"/>
    <p:sldId id="289" r:id="rId7"/>
    <p:sldId id="303" r:id="rId8"/>
    <p:sldId id="304" r:id="rId9"/>
    <p:sldId id="301" r:id="rId10"/>
    <p:sldId id="302" r:id="rId11"/>
    <p:sldId id="300" r:id="rId12"/>
    <p:sldId id="305" r:id="rId13"/>
    <p:sldId id="306" r:id="rId14"/>
    <p:sldId id="310" r:id="rId15"/>
    <p:sldId id="307" r:id="rId16"/>
    <p:sldId id="277" r:id="rId17"/>
    <p:sldId id="280" r:id="rId18"/>
    <p:sldId id="309" r:id="rId19"/>
    <p:sldId id="311" r:id="rId20"/>
    <p:sldId id="31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C75B3-A3EA-443E-AE63-433E787073C9}" v="2" dt="2019-03-12T12:31:08.9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 Vad" userId="b8136e3adb06387f" providerId="Windows Live" clId="Web-{185E58BF-57C8-431B-A1CA-807055679288}"/>
    <pc:docChg chg="addSld modSld">
      <pc:chgData name="Th Vad" userId="b8136e3adb06387f" providerId="Windows Live" clId="Web-{185E58BF-57C8-431B-A1CA-807055679288}" dt="2019-03-17T12:10:47.448" v="61" actId="20577"/>
      <pc:docMkLst>
        <pc:docMk/>
      </pc:docMkLst>
      <pc:sldChg chg="modSp add replId">
        <pc:chgData name="Th Vad" userId="b8136e3adb06387f" providerId="Windows Live" clId="Web-{185E58BF-57C8-431B-A1CA-807055679288}" dt="2019-03-17T12:06:54.888" v="15" actId="20577"/>
        <pc:sldMkLst>
          <pc:docMk/>
          <pc:sldMk cId="2357260031" sldId="295"/>
        </pc:sldMkLst>
        <pc:spChg chg="mod">
          <ac:chgData name="Th Vad" userId="b8136e3adb06387f" providerId="Windows Live" clId="Web-{185E58BF-57C8-431B-A1CA-807055679288}" dt="2019-03-17T12:06:29.186" v="10" actId="20577"/>
          <ac:spMkLst>
            <pc:docMk/>
            <pc:sldMk cId="2357260031" sldId="295"/>
            <ac:spMk id="2" creationId="{BB918EC0-BE0C-4BEA-B62F-9BA54188E53E}"/>
          </ac:spMkLst>
        </pc:spChg>
        <pc:spChg chg="mod">
          <ac:chgData name="Th Vad" userId="b8136e3adb06387f" providerId="Windows Live" clId="Web-{185E58BF-57C8-431B-A1CA-807055679288}" dt="2019-03-17T12:06:54.888" v="15" actId="20577"/>
          <ac:spMkLst>
            <pc:docMk/>
            <pc:sldMk cId="2357260031" sldId="295"/>
            <ac:spMk id="3" creationId="{54D6574B-6FF4-4D35-9040-955608DF58DA}"/>
          </ac:spMkLst>
        </pc:spChg>
      </pc:sldChg>
      <pc:sldChg chg="modSp add replId">
        <pc:chgData name="Th Vad" userId="b8136e3adb06387f" providerId="Windows Live" clId="Web-{185E58BF-57C8-431B-A1CA-807055679288}" dt="2019-03-17T12:07:43.543" v="23" actId="20577"/>
        <pc:sldMkLst>
          <pc:docMk/>
          <pc:sldMk cId="1764350060" sldId="296"/>
        </pc:sldMkLst>
        <pc:spChg chg="mod">
          <ac:chgData name="Th Vad" userId="b8136e3adb06387f" providerId="Windows Live" clId="Web-{185E58BF-57C8-431B-A1CA-807055679288}" dt="2019-03-17T12:07:20.325" v="19" actId="20577"/>
          <ac:spMkLst>
            <pc:docMk/>
            <pc:sldMk cId="1764350060" sldId="296"/>
            <ac:spMk id="2" creationId="{BB918EC0-BE0C-4BEA-B62F-9BA54188E53E}"/>
          </ac:spMkLst>
        </pc:spChg>
        <pc:spChg chg="mod">
          <ac:chgData name="Th Vad" userId="b8136e3adb06387f" providerId="Windows Live" clId="Web-{185E58BF-57C8-431B-A1CA-807055679288}" dt="2019-03-17T12:07:43.543" v="23" actId="20577"/>
          <ac:spMkLst>
            <pc:docMk/>
            <pc:sldMk cId="1764350060" sldId="296"/>
            <ac:spMk id="3" creationId="{54D6574B-6FF4-4D35-9040-955608DF58DA}"/>
          </ac:spMkLst>
        </pc:spChg>
      </pc:sldChg>
      <pc:sldChg chg="modSp add replId">
        <pc:chgData name="Th Vad" userId="b8136e3adb06387f" providerId="Windows Live" clId="Web-{185E58BF-57C8-431B-A1CA-807055679288}" dt="2019-03-17T12:10:47.448" v="61" actId="20577"/>
        <pc:sldMkLst>
          <pc:docMk/>
          <pc:sldMk cId="3289959" sldId="297"/>
        </pc:sldMkLst>
        <pc:spChg chg="mod">
          <ac:chgData name="Th Vad" userId="b8136e3adb06387f" providerId="Windows Live" clId="Web-{185E58BF-57C8-431B-A1CA-807055679288}" dt="2019-03-17T12:10:11.386" v="49" actId="20577"/>
          <ac:spMkLst>
            <pc:docMk/>
            <pc:sldMk cId="3289959" sldId="297"/>
            <ac:spMk id="2" creationId="{BB918EC0-BE0C-4BEA-B62F-9BA54188E53E}"/>
          </ac:spMkLst>
        </pc:spChg>
        <pc:spChg chg="mod">
          <ac:chgData name="Th Vad" userId="b8136e3adb06387f" providerId="Windows Live" clId="Web-{185E58BF-57C8-431B-A1CA-807055679288}" dt="2019-03-17T12:10:47.448" v="61" actId="20577"/>
          <ac:spMkLst>
            <pc:docMk/>
            <pc:sldMk cId="3289959" sldId="297"/>
            <ac:spMk id="3" creationId="{54D6574B-6FF4-4D35-9040-955608DF58DA}"/>
          </ac:spMkLst>
        </pc:spChg>
      </pc:sldChg>
      <pc:sldChg chg="modSp add replId">
        <pc:chgData name="Th Vad" userId="b8136e3adb06387f" providerId="Windows Live" clId="Web-{185E58BF-57C8-431B-A1CA-807055679288}" dt="2019-03-17T12:09:52.417" v="46" actId="20577"/>
        <pc:sldMkLst>
          <pc:docMk/>
          <pc:sldMk cId="626417231" sldId="298"/>
        </pc:sldMkLst>
        <pc:spChg chg="mod">
          <ac:chgData name="Th Vad" userId="b8136e3adb06387f" providerId="Windows Live" clId="Web-{185E58BF-57C8-431B-A1CA-807055679288}" dt="2019-03-17T12:09:52.417" v="46" actId="20577"/>
          <ac:spMkLst>
            <pc:docMk/>
            <pc:sldMk cId="626417231" sldId="298"/>
            <ac:spMk id="2" creationId="{BB918EC0-BE0C-4BEA-B62F-9BA54188E53E}"/>
          </ac:spMkLst>
        </pc:spChg>
        <pc:spChg chg="mod">
          <ac:chgData name="Th Vad" userId="b8136e3adb06387f" providerId="Windows Live" clId="Web-{185E58BF-57C8-431B-A1CA-807055679288}" dt="2019-03-17T12:09:06.808" v="43" actId="20577"/>
          <ac:spMkLst>
            <pc:docMk/>
            <pc:sldMk cId="626417231" sldId="298"/>
            <ac:spMk id="3" creationId="{54D6574B-6FF4-4D35-9040-955608DF58DA}"/>
          </ac:spMkLst>
        </pc:spChg>
        <pc:picChg chg="mod">
          <ac:chgData name="Th Vad" userId="b8136e3adb06387f" providerId="Windows Live" clId="Web-{185E58BF-57C8-431B-A1CA-807055679288}" dt="2019-03-17T12:09:11.949" v="44" actId="1076"/>
          <ac:picMkLst>
            <pc:docMk/>
            <pc:sldMk cId="626417231" sldId="298"/>
            <ac:picMk id="4" creationId="{28D7D746-650F-4CC6-A3DD-A65B8B35BE97}"/>
          </ac:picMkLst>
        </pc:picChg>
      </pc:sldChg>
    </pc:docChg>
  </pc:docChgLst>
  <pc:docChgLst>
    <pc:chgData name="Th Vad" userId="b8136e3adb06387f" providerId="Windows Live" clId="Web-{04EC75B3-A3EA-443E-AE63-433E787073C9}"/>
    <pc:docChg chg="addSld delSld modSld sldOrd">
      <pc:chgData name="Th Vad" userId="b8136e3adb06387f" providerId="Windows Live" clId="Web-{04EC75B3-A3EA-443E-AE63-433E787073C9}" dt="2019-03-12T13:10:31.530" v="774" actId="20577"/>
      <pc:docMkLst>
        <pc:docMk/>
      </pc:docMkLst>
      <pc:sldChg chg="modSp">
        <pc:chgData name="Th Vad" userId="b8136e3adb06387f" providerId="Windows Live" clId="Web-{04EC75B3-A3EA-443E-AE63-433E787073C9}" dt="2019-03-12T12:19:19.708" v="35" actId="20577"/>
        <pc:sldMkLst>
          <pc:docMk/>
          <pc:sldMk cId="3055587748" sldId="257"/>
        </pc:sldMkLst>
        <pc:spChg chg="mod">
          <ac:chgData name="Th Vad" userId="b8136e3adb06387f" providerId="Windows Live" clId="Web-{04EC75B3-A3EA-443E-AE63-433E787073C9}" dt="2019-03-12T12:18:11.207" v="19" actId="20577"/>
          <ac:spMkLst>
            <pc:docMk/>
            <pc:sldMk cId="3055587748" sldId="257"/>
            <ac:spMk id="2" creationId="{00000000-0000-0000-0000-000000000000}"/>
          </ac:spMkLst>
        </pc:spChg>
        <pc:spChg chg="mod">
          <ac:chgData name="Th Vad" userId="b8136e3adb06387f" providerId="Windows Live" clId="Web-{04EC75B3-A3EA-443E-AE63-433E787073C9}" dt="2019-03-12T12:19:19.708" v="35" actId="20577"/>
          <ac:spMkLst>
            <pc:docMk/>
            <pc:sldMk cId="3055587748" sldId="257"/>
            <ac:spMk id="3" creationId="{00000000-0000-0000-0000-000000000000}"/>
          </ac:spMkLst>
        </pc:spChg>
      </pc:sldChg>
      <pc:sldChg chg="modSp">
        <pc:chgData name="Th Vad" userId="b8136e3adb06387f" providerId="Windows Live" clId="Web-{04EC75B3-A3EA-443E-AE63-433E787073C9}" dt="2019-03-12T12:20:14.303" v="41" actId="20577"/>
        <pc:sldMkLst>
          <pc:docMk/>
          <pc:sldMk cId="3360612671" sldId="284"/>
        </pc:sldMkLst>
        <pc:spChg chg="mod">
          <ac:chgData name="Th Vad" userId="b8136e3adb06387f" providerId="Windows Live" clId="Web-{04EC75B3-A3EA-443E-AE63-433E787073C9}" dt="2019-03-12T12:20:14.303" v="41" actId="20577"/>
          <ac:spMkLst>
            <pc:docMk/>
            <pc:sldMk cId="3360612671" sldId="284"/>
            <ac:spMk id="6" creationId="{00000000-0000-0000-0000-000000000000}"/>
          </ac:spMkLst>
        </pc:spChg>
      </pc:sldChg>
      <pc:sldChg chg="modSp add replId">
        <pc:chgData name="Th Vad" userId="b8136e3adb06387f" providerId="Windows Live" clId="Web-{04EC75B3-A3EA-443E-AE63-433E787073C9}" dt="2019-03-12T12:17:36.894" v="13" actId="20577"/>
        <pc:sldMkLst>
          <pc:docMk/>
          <pc:sldMk cId="1261125405" sldId="286"/>
        </pc:sldMkLst>
        <pc:spChg chg="mod">
          <ac:chgData name="Th Vad" userId="b8136e3adb06387f" providerId="Windows Live" clId="Web-{04EC75B3-A3EA-443E-AE63-433E787073C9}" dt="2019-03-12T12:17:36.894" v="13" actId="20577"/>
          <ac:spMkLst>
            <pc:docMk/>
            <pc:sldMk cId="1261125405" sldId="286"/>
            <ac:spMk id="3" creationId="{00000000-0000-0000-0000-000000000000}"/>
          </ac:spMkLst>
        </pc:spChg>
      </pc:sldChg>
      <pc:sldChg chg="add replId">
        <pc:chgData name="Th Vad" userId="b8136e3adb06387f" providerId="Windows Live" clId="Web-{04EC75B3-A3EA-443E-AE63-433E787073C9}" dt="2019-03-12T12:17:44.441" v="16"/>
        <pc:sldMkLst>
          <pc:docMk/>
          <pc:sldMk cId="3525558536" sldId="287"/>
        </pc:sldMkLst>
      </pc:sldChg>
      <pc:sldChg chg="modSp add replId">
        <pc:chgData name="Th Vad" userId="b8136e3adb06387f" providerId="Windows Live" clId="Web-{04EC75B3-A3EA-443E-AE63-433E787073C9}" dt="2019-03-12T12:20:47.631" v="91" actId="20577"/>
        <pc:sldMkLst>
          <pc:docMk/>
          <pc:sldMk cId="444565820" sldId="288"/>
        </pc:sldMkLst>
        <pc:spChg chg="mod">
          <ac:chgData name="Th Vad" userId="b8136e3adb06387f" providerId="Windows Live" clId="Web-{04EC75B3-A3EA-443E-AE63-433E787073C9}" dt="2019-03-12T12:20:47.631" v="91" actId="20577"/>
          <ac:spMkLst>
            <pc:docMk/>
            <pc:sldMk cId="444565820" sldId="288"/>
            <ac:spMk id="6" creationId="{00000000-0000-0000-0000-000000000000}"/>
          </ac:spMkLst>
        </pc:spChg>
      </pc:sldChg>
      <pc:sldChg chg="modSp add replId">
        <pc:chgData name="Th Vad" userId="b8136e3adb06387f" providerId="Windows Live" clId="Web-{04EC75B3-A3EA-443E-AE63-433E787073C9}" dt="2019-03-12T12:21:51.851" v="111" actId="20577"/>
        <pc:sldMkLst>
          <pc:docMk/>
          <pc:sldMk cId="3854102012" sldId="289"/>
        </pc:sldMkLst>
        <pc:spChg chg="mod">
          <ac:chgData name="Th Vad" userId="b8136e3adb06387f" providerId="Windows Live" clId="Web-{04EC75B3-A3EA-443E-AE63-433E787073C9}" dt="2019-03-12T12:21:51.851" v="111" actId="20577"/>
          <ac:spMkLst>
            <pc:docMk/>
            <pc:sldMk cId="3854102012" sldId="289"/>
            <ac:spMk id="3" creationId="{00000000-0000-0000-0000-000000000000}"/>
          </ac:spMkLst>
        </pc:spChg>
      </pc:sldChg>
      <pc:sldChg chg="addSp delSp modSp new ord">
        <pc:chgData name="Th Vad" userId="b8136e3adb06387f" providerId="Windows Live" clId="Web-{04EC75B3-A3EA-443E-AE63-433E787073C9}" dt="2019-03-12T12:48:30.169" v="394" actId="1076"/>
        <pc:sldMkLst>
          <pc:docMk/>
          <pc:sldMk cId="1179739032" sldId="290"/>
        </pc:sldMkLst>
        <pc:spChg chg="mod">
          <ac:chgData name="Th Vad" userId="b8136e3adb06387f" providerId="Windows Live" clId="Web-{04EC75B3-A3EA-443E-AE63-433E787073C9}" dt="2019-03-12T12:37:01.269" v="261" actId="20577"/>
          <ac:spMkLst>
            <pc:docMk/>
            <pc:sldMk cId="1179739032" sldId="290"/>
            <ac:spMk id="2" creationId="{BB918EC0-BE0C-4BEA-B62F-9BA54188E53E}"/>
          </ac:spMkLst>
        </pc:spChg>
        <pc:spChg chg="mod">
          <ac:chgData name="Th Vad" userId="b8136e3adb06387f" providerId="Windows Live" clId="Web-{04EC75B3-A3EA-443E-AE63-433E787073C9}" dt="2019-03-12T12:45:15.682" v="386" actId="20577"/>
          <ac:spMkLst>
            <pc:docMk/>
            <pc:sldMk cId="1179739032" sldId="290"/>
            <ac:spMk id="3" creationId="{54D6574B-6FF4-4D35-9040-955608DF58DA}"/>
          </ac:spMkLst>
        </pc:spChg>
        <pc:picChg chg="add del mod">
          <ac:chgData name="Th Vad" userId="b8136e3adb06387f" providerId="Windows Live" clId="Web-{04EC75B3-A3EA-443E-AE63-433E787073C9}" dt="2019-03-12T12:45:02.838" v="383"/>
          <ac:picMkLst>
            <pc:docMk/>
            <pc:sldMk cId="1179739032" sldId="290"/>
            <ac:picMk id="4" creationId="{02366B59-F697-44A1-9627-32F971B2C0B0}"/>
          </ac:picMkLst>
        </pc:picChg>
        <pc:picChg chg="add mod">
          <ac:chgData name="Th Vad" userId="b8136e3adb06387f" providerId="Windows Live" clId="Web-{04EC75B3-A3EA-443E-AE63-433E787073C9}" dt="2019-03-12T12:48:30.169" v="394" actId="1076"/>
          <ac:picMkLst>
            <pc:docMk/>
            <pc:sldMk cId="1179739032" sldId="290"/>
            <ac:picMk id="6" creationId="{F3FAC22F-3A80-4118-8B53-D85C8859E4C5}"/>
          </ac:picMkLst>
        </pc:picChg>
      </pc:sldChg>
      <pc:sldChg chg="new del">
        <pc:chgData name="Th Vad" userId="b8136e3adb06387f" providerId="Windows Live" clId="Web-{04EC75B3-A3EA-443E-AE63-433E787073C9}" dt="2019-03-12T12:35:55.518" v="243"/>
        <pc:sldMkLst>
          <pc:docMk/>
          <pc:sldMk cId="2274683997" sldId="291"/>
        </pc:sldMkLst>
      </pc:sldChg>
      <pc:sldChg chg="modSp add replId">
        <pc:chgData name="Th Vad" userId="b8136e3adb06387f" providerId="Windows Live" clId="Web-{04EC75B3-A3EA-443E-AE63-433E787073C9}" dt="2019-03-12T12:37:15.191" v="276" actId="20577"/>
        <pc:sldMkLst>
          <pc:docMk/>
          <pc:sldMk cId="3610405004" sldId="292"/>
        </pc:sldMkLst>
        <pc:spChg chg="mod">
          <ac:chgData name="Th Vad" userId="b8136e3adb06387f" providerId="Windows Live" clId="Web-{04EC75B3-A3EA-443E-AE63-433E787073C9}" dt="2019-03-12T12:37:15.191" v="276" actId="20577"/>
          <ac:spMkLst>
            <pc:docMk/>
            <pc:sldMk cId="3610405004" sldId="292"/>
            <ac:spMk id="2" creationId="{BB918EC0-BE0C-4BEA-B62F-9BA54188E53E}"/>
          </ac:spMkLst>
        </pc:spChg>
        <pc:spChg chg="mod">
          <ac:chgData name="Th Vad" userId="b8136e3adb06387f" providerId="Windows Live" clId="Web-{04EC75B3-A3EA-443E-AE63-433E787073C9}" dt="2019-03-12T12:36:17.472" v="256" actId="20577"/>
          <ac:spMkLst>
            <pc:docMk/>
            <pc:sldMk cId="3610405004" sldId="292"/>
            <ac:spMk id="3" creationId="{54D6574B-6FF4-4D35-9040-955608DF58DA}"/>
          </ac:spMkLst>
        </pc:spChg>
        <pc:picChg chg="mod">
          <ac:chgData name="Th Vad" userId="b8136e3adb06387f" providerId="Windows Live" clId="Web-{04EC75B3-A3EA-443E-AE63-433E787073C9}" dt="2019-03-12T12:36:33.644" v="257" actId="1076"/>
          <ac:picMkLst>
            <pc:docMk/>
            <pc:sldMk cId="3610405004" sldId="292"/>
            <ac:picMk id="4" creationId="{02366B59-F697-44A1-9627-32F971B2C0B0}"/>
          </ac:picMkLst>
        </pc:picChg>
      </pc:sldChg>
      <pc:sldChg chg="add del replId">
        <pc:chgData name="Th Vad" userId="b8136e3adb06387f" providerId="Windows Live" clId="Web-{04EC75B3-A3EA-443E-AE63-433E787073C9}" dt="2019-03-12T12:36:03.159" v="245"/>
        <pc:sldMkLst>
          <pc:docMk/>
          <pc:sldMk cId="655128788" sldId="293"/>
        </pc:sldMkLst>
      </pc:sldChg>
      <pc:sldChg chg="addSp delSp modSp add replId">
        <pc:chgData name="Th Vad" userId="b8136e3adb06387f" providerId="Windows Live" clId="Web-{04EC75B3-A3EA-443E-AE63-433E787073C9}" dt="2019-03-12T12:59:26.021" v="638" actId="1076"/>
        <pc:sldMkLst>
          <pc:docMk/>
          <pc:sldMk cId="3324674625" sldId="293"/>
        </pc:sldMkLst>
        <pc:spChg chg="mod">
          <ac:chgData name="Th Vad" userId="b8136e3adb06387f" providerId="Windows Live" clId="Web-{04EC75B3-A3EA-443E-AE63-433E787073C9}" dt="2019-03-12T12:52:21.844" v="424" actId="20577"/>
          <ac:spMkLst>
            <pc:docMk/>
            <pc:sldMk cId="3324674625" sldId="293"/>
            <ac:spMk id="2" creationId="{BB918EC0-BE0C-4BEA-B62F-9BA54188E53E}"/>
          </ac:spMkLst>
        </pc:spChg>
        <pc:spChg chg="mod">
          <ac:chgData name="Th Vad" userId="b8136e3adb06387f" providerId="Windows Live" clId="Web-{04EC75B3-A3EA-443E-AE63-433E787073C9}" dt="2019-03-12T12:58:55.630" v="631" actId="20577"/>
          <ac:spMkLst>
            <pc:docMk/>
            <pc:sldMk cId="3324674625" sldId="293"/>
            <ac:spMk id="3" creationId="{54D6574B-6FF4-4D35-9040-955608DF58DA}"/>
          </ac:spMkLst>
        </pc:spChg>
        <pc:picChg chg="add mod">
          <ac:chgData name="Th Vad" userId="b8136e3adb06387f" providerId="Windows Live" clId="Web-{04EC75B3-A3EA-443E-AE63-433E787073C9}" dt="2019-03-12T12:59:26.021" v="638" actId="1076"/>
          <ac:picMkLst>
            <pc:docMk/>
            <pc:sldMk cId="3324674625" sldId="293"/>
            <ac:picMk id="4" creationId="{28D7D746-650F-4CC6-A3DD-A65B8B35BE97}"/>
          </ac:picMkLst>
        </pc:picChg>
        <pc:picChg chg="del">
          <ac:chgData name="Th Vad" userId="b8136e3adb06387f" providerId="Windows Live" clId="Web-{04EC75B3-A3EA-443E-AE63-433E787073C9}" dt="2019-03-12T12:58:58.990" v="632"/>
          <ac:picMkLst>
            <pc:docMk/>
            <pc:sldMk cId="3324674625" sldId="293"/>
            <ac:picMk id="6" creationId="{F3FAC22F-3A80-4118-8B53-D85C8859E4C5}"/>
          </ac:picMkLst>
        </pc:picChg>
      </pc:sldChg>
      <pc:sldChg chg="addSp delSp modSp add replId">
        <pc:chgData name="Th Vad" userId="b8136e3adb06387f" providerId="Windows Live" clId="Web-{04EC75B3-A3EA-443E-AE63-433E787073C9}" dt="2019-03-12T13:10:31.530" v="774" actId="20577"/>
        <pc:sldMkLst>
          <pc:docMk/>
          <pc:sldMk cId="2483119966" sldId="294"/>
        </pc:sldMkLst>
        <pc:spChg chg="mod">
          <ac:chgData name="Th Vad" userId="b8136e3adb06387f" providerId="Windows Live" clId="Web-{04EC75B3-A3EA-443E-AE63-433E787073C9}" dt="2019-03-12T13:01:28.399" v="650" actId="20577"/>
          <ac:spMkLst>
            <pc:docMk/>
            <pc:sldMk cId="2483119966" sldId="294"/>
            <ac:spMk id="2" creationId="{BB918EC0-BE0C-4BEA-B62F-9BA54188E53E}"/>
          </ac:spMkLst>
        </pc:spChg>
        <pc:spChg chg="mod">
          <ac:chgData name="Th Vad" userId="b8136e3adb06387f" providerId="Windows Live" clId="Web-{04EC75B3-A3EA-443E-AE63-433E787073C9}" dt="2019-03-12T13:10:31.530" v="774" actId="20577"/>
          <ac:spMkLst>
            <pc:docMk/>
            <pc:sldMk cId="2483119966" sldId="294"/>
            <ac:spMk id="3" creationId="{54D6574B-6FF4-4D35-9040-955608DF58DA}"/>
          </ac:spMkLst>
        </pc:spChg>
        <pc:picChg chg="del">
          <ac:chgData name="Th Vad" userId="b8136e3adb06387f" providerId="Windows Live" clId="Web-{04EC75B3-A3EA-443E-AE63-433E787073C9}" dt="2019-03-12T13:01:31.898" v="651"/>
          <ac:picMkLst>
            <pc:docMk/>
            <pc:sldMk cId="2483119966" sldId="294"/>
            <ac:picMk id="4" creationId="{28D7D746-650F-4CC6-A3DD-A65B8B35BE97}"/>
          </ac:picMkLst>
        </pc:picChg>
        <pc:picChg chg="add mod">
          <ac:chgData name="Th Vad" userId="b8136e3adb06387f" providerId="Windows Live" clId="Web-{04EC75B3-A3EA-443E-AE63-433E787073C9}" dt="2019-03-12T13:09:56.530" v="763" actId="1076"/>
          <ac:picMkLst>
            <pc:docMk/>
            <pc:sldMk cId="2483119966" sldId="294"/>
            <ac:picMk id="5" creationId="{CD278EEC-1DD9-4E87-82EF-D3C4CA306996}"/>
          </ac:picMkLst>
        </pc:picChg>
        <pc:picChg chg="add mod">
          <ac:chgData name="Th Vad" userId="b8136e3adb06387f" providerId="Windows Live" clId="Web-{04EC75B3-A3EA-443E-AE63-433E787073C9}" dt="2019-03-12T13:08:38.107" v="740" actId="1076"/>
          <ac:picMkLst>
            <pc:docMk/>
            <pc:sldMk cId="2483119966" sldId="294"/>
            <ac:picMk id="7" creationId="{79062446-1C17-4892-997D-20528765E8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04.04.2019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eb9f8d7e8c7ed87e6b964449b4b1cdf_1439282424_800_800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-59719" y="0"/>
            <a:ext cx="683459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28802"/>
            <a:ext cx="9001156" cy="12955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>
                <a:latin typeface="Comic Sans MS" pitchFamily="66" charset="0"/>
              </a:rPr>
              <a:t/>
            </a:r>
            <a:br>
              <a:rPr lang="ru-RU" sz="6600" dirty="0">
                <a:latin typeface="Comic Sans MS" pitchFamily="66" charset="0"/>
              </a:rPr>
            </a:br>
            <a:r>
              <a:rPr lang="en-US" sz="73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Welcome to Krasnoyarsk!</a:t>
            </a:r>
            <a:r>
              <a:rPr lang="ru-RU" sz="73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73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6600" dirty="0">
                <a:latin typeface="Comic Sans MS" pitchFamily="66" charset="0"/>
              </a:rPr>
              <a:t/>
            </a:r>
            <a:br>
              <a:rPr lang="ru-RU" sz="6600" dirty="0">
                <a:latin typeface="Comic Sans MS" pitchFamily="66" charset="0"/>
              </a:rPr>
            </a:br>
            <a:endParaRPr lang="ru-RU" sz="66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6" y="3214686"/>
            <a:ext cx="28575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Project is made by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Karnausov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Alex</a:t>
            </a:r>
          </a:p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Tritenbah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Vadim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Group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5/2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5318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ученик\Desktop\красноярск\krasnoyarsk_0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714356"/>
            <a:ext cx="8996758" cy="60007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229600" cy="438912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Good morning!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My name is Alex, and I am your guide.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I am glad to see you in one of the beautiful cities of Russia - Krasnoyarsk.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__________thumb_fed_phot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357562"/>
            <a:ext cx="6000792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+mn-lt"/>
              </a:rPr>
              <a:t>Krasnoyarsk</a:t>
            </a:r>
            <a:r>
              <a:rPr lang="en-US" sz="3600" b="1" dirty="0" smtClean="0">
                <a:solidFill>
                  <a:schemeClr val="tx1"/>
                </a:solidFill>
                <a:latin typeface="+mn-lt"/>
              </a:rPr>
              <a:t> – </a:t>
            </a:r>
            <a:r>
              <a:rPr lang="ru-RU" sz="36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3600" b="1" dirty="0" smtClean="0">
                <a:solidFill>
                  <a:schemeClr val="tx1"/>
                </a:solidFill>
                <a:latin typeface="+mn-lt"/>
              </a:rPr>
              <a:t>was founded in 1628,</a:t>
            </a:r>
            <a:br>
              <a:rPr lang="en-US" sz="36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3600" b="1" dirty="0" smtClean="0">
                <a:solidFill>
                  <a:schemeClr val="tx1"/>
                </a:solidFill>
                <a:latin typeface="+mn-lt"/>
              </a:rPr>
              <a:t> is the largest cultural and economic center of Eastern and Central Siberia</a:t>
            </a:r>
            <a:r>
              <a:rPr lang="en-US" sz="4000" dirty="0" smtClean="0">
                <a:solidFill>
                  <a:schemeClr val="tx1"/>
                </a:solidFill>
                <a:latin typeface="+mn-lt"/>
              </a:rPr>
              <a:t>.</a:t>
            </a:r>
            <a:endParaRPr lang="ru-RU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200" y="11663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First of all I tell you a little bit about Krasnoyarsk itself.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2120" y="1428737"/>
            <a:ext cx="3349036" cy="4221566"/>
          </a:xfrm>
        </p:spPr>
        <p:txBody>
          <a:bodyPr vert="horz" anchor="t">
            <a:normAutofit/>
          </a:bodyPr>
          <a:lstStyle/>
          <a:p>
            <a:pPr marL="0" indent="0" algn="ctr">
              <a:buNone/>
            </a:pPr>
            <a:r>
              <a:rPr lang="en" sz="2800" dirty="0" smtClean="0">
                <a:latin typeface="Comic Sans MS"/>
              </a:rPr>
              <a:t>The </a:t>
            </a:r>
            <a:r>
              <a:rPr lang="en" sz="2800" dirty="0">
                <a:latin typeface="Comic Sans MS"/>
              </a:rPr>
              <a:t>lion on the coat of arms of the city symbolizes courage and </a:t>
            </a:r>
            <a:r>
              <a:rPr lang="en" sz="2800" dirty="0" smtClean="0">
                <a:latin typeface="Comic Sans MS"/>
              </a:rPr>
              <a:t>strength</a:t>
            </a:r>
            <a:endParaRPr lang="ru-RU" sz="2800" dirty="0">
              <a:latin typeface="Comic Sans MS"/>
            </a:endParaRPr>
          </a:p>
          <a:p>
            <a:pPr algn="ctr"/>
            <a:endParaRPr lang="ru-RU" dirty="0">
              <a:latin typeface="Comic Sans MS" pitchFamily="66" charset="0"/>
            </a:endParaRPr>
          </a:p>
        </p:txBody>
      </p:sp>
      <p:pic>
        <p:nvPicPr>
          <p:cNvPr id="1026" name="Picture 2" descr="C:\Users\ученик\Desktop\красноярск\герб красноярск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714488"/>
            <a:ext cx="5457687" cy="40719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en" sz="5400" b="1" dirty="0" smtClean="0">
                <a:solidFill>
                  <a:srgbClr val="C00000"/>
                </a:solidFill>
                <a:latin typeface="Comic Sans MS"/>
              </a:rPr>
              <a:t>Emblem</a:t>
            </a:r>
            <a:r>
              <a:rPr lang="ru-RU" sz="5400" b="1" dirty="0" smtClean="0">
                <a:solidFill>
                  <a:srgbClr val="C00000"/>
                </a:solidFill>
                <a:latin typeface="Comic Sans MS"/>
              </a:rPr>
              <a:t> </a:t>
            </a:r>
            <a:r>
              <a:rPr lang="en-US" sz="5400" b="1" dirty="0" smtClean="0">
                <a:solidFill>
                  <a:srgbClr val="C00000"/>
                </a:solidFill>
                <a:latin typeface="Comic Sans MS"/>
              </a:rPr>
              <a:t>of </a:t>
            </a:r>
            <a:r>
              <a:rPr lang="en" sz="5400" b="1" dirty="0" smtClean="0">
                <a:solidFill>
                  <a:srgbClr val="C00000"/>
                </a:solidFill>
                <a:latin typeface="Consolas"/>
              </a:rPr>
              <a:t>Krasnoyarsk</a:t>
            </a:r>
            <a:r>
              <a:rPr lang="ru-RU" sz="5400" b="1" dirty="0" smtClean="0">
                <a:solidFill>
                  <a:srgbClr val="C00000"/>
                </a:solidFill>
                <a:latin typeface="Comic Sans MS" pitchFamily="66" charset="0"/>
              </a:rPr>
              <a:t/>
            </a:r>
            <a:br>
              <a:rPr lang="ru-RU" sz="5400" b="1" dirty="0" smtClean="0">
                <a:solidFill>
                  <a:srgbClr val="C00000"/>
                </a:solidFill>
                <a:latin typeface="Comic Sans MS" pitchFamily="66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55587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42910" y="285728"/>
            <a:ext cx="8143932" cy="1780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" sz="6000" b="1" dirty="0">
                <a:solidFill>
                  <a:srgbClr val="C00000"/>
                </a:solidFill>
                <a:latin typeface="Comic Sans MS"/>
              </a:rPr>
              <a:t>East </a:t>
            </a:r>
            <a:r>
              <a:rPr lang="en" sz="6000" b="1" dirty="0" smtClean="0">
                <a:solidFill>
                  <a:srgbClr val="C00000"/>
                </a:solidFill>
                <a:latin typeface="Comic Sans MS"/>
              </a:rPr>
              <a:t>Siberia</a:t>
            </a:r>
          </a:p>
          <a:p>
            <a:r>
              <a:rPr lang="en-US" sz="6000" b="1" dirty="0" smtClean="0">
                <a:solidFill>
                  <a:schemeClr val="tx1"/>
                </a:solidFill>
                <a:latin typeface="Comic Sans MS"/>
              </a:rPr>
              <a:t>My region is located in the center of Siberia. </a:t>
            </a:r>
          </a:p>
          <a:p>
            <a:r>
              <a:rPr lang="en-US" sz="6000" b="1" dirty="0" smtClean="0">
                <a:solidFill>
                  <a:schemeClr val="tx1"/>
                </a:solidFill>
                <a:latin typeface="Comic Sans MS"/>
              </a:rPr>
              <a:t>We have a harsh climate and vast natural resources.</a:t>
            </a:r>
          </a:p>
          <a:p>
            <a:r>
              <a:rPr lang="en-US" sz="6000" b="1" dirty="0" smtClean="0">
                <a:solidFill>
                  <a:schemeClr val="tx1"/>
                </a:solidFill>
                <a:latin typeface="Comic Sans MS"/>
              </a:rPr>
              <a:t>The city is surrounded from all directions by mountains </a:t>
            </a:r>
          </a:p>
        </p:txBody>
      </p:sp>
      <p:sp>
        <p:nvSpPr>
          <p:cNvPr id="4" name="Овал 3"/>
          <p:cNvSpPr/>
          <p:nvPr/>
        </p:nvSpPr>
        <p:spPr>
          <a:xfrm>
            <a:off x="8205920" y="4077072"/>
            <a:ext cx="180000" cy="18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Содержимое 6" descr="1507314_BIG_0_0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l="7783" t="4688" b="7415"/>
          <a:stretch>
            <a:fillRect/>
          </a:stretch>
        </p:blipFill>
        <p:spPr>
          <a:xfrm>
            <a:off x="5143504" y="2285992"/>
            <a:ext cx="3446303" cy="4363007"/>
          </a:xfrm>
          <a:prstGeom prst="rect">
            <a:avLst/>
          </a:prstGeom>
        </p:spPr>
      </p:pic>
      <p:pic>
        <p:nvPicPr>
          <p:cNvPr id="9" name="Содержимое 6" descr="1507314_BIG_0_0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357158" y="2428868"/>
            <a:ext cx="4232121" cy="35005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06126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0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724080"/>
          </a:xfrm>
        </p:spPr>
        <p:txBody>
          <a:bodyPr vert="horz" anchor="t"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  <a:latin typeface="Comic Sans MS"/>
              </a:rPr>
              <a:t>Krasnoyarsk</a:t>
            </a:r>
            <a:r>
              <a:rPr lang="en-US" b="1" dirty="0" smtClean="0">
                <a:latin typeface="Comic Sans MS"/>
              </a:rPr>
              <a:t> is the largest city of Eastern Siberia and Far East. It was built by the Cossacks in 1628, and currently has a population of 1 million 50 thousand people.</a:t>
            </a:r>
          </a:p>
          <a:p>
            <a:pPr marL="0" indent="0">
              <a:buNone/>
            </a:pPr>
            <a:r>
              <a:rPr lang="en-US" b="1" dirty="0" smtClean="0">
                <a:latin typeface="Comic Sans MS"/>
              </a:rPr>
              <a:t>   </a:t>
            </a:r>
            <a:r>
              <a:rPr lang="ru-RU" b="1" dirty="0" err="1" smtClean="0">
                <a:solidFill>
                  <a:srgbClr val="C00000"/>
                </a:solidFill>
                <a:latin typeface="Comic Sans MS"/>
              </a:rPr>
              <a:t>The</a:t>
            </a:r>
            <a:r>
              <a:rPr lang="ru-RU" b="1" dirty="0" smtClean="0">
                <a:solidFill>
                  <a:srgbClr val="C00000"/>
                </a:solidFill>
                <a:latin typeface="Comic Sans MS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omic Sans MS"/>
              </a:rPr>
              <a:t>Yenisei</a:t>
            </a:r>
            <a:r>
              <a:rPr lang="ru-RU" b="1" dirty="0">
                <a:solidFill>
                  <a:srgbClr val="C00000"/>
                </a:solidFill>
                <a:latin typeface="Comic Sans MS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omic Sans MS"/>
              </a:rPr>
              <a:t>River</a:t>
            </a:r>
            <a:r>
              <a:rPr lang="ru-RU" b="1" dirty="0">
                <a:solidFill>
                  <a:srgbClr val="C00000"/>
                </a:solidFill>
                <a:latin typeface="Comic Sans MS"/>
              </a:rPr>
              <a:t> </a:t>
            </a:r>
            <a:r>
              <a:rPr lang="ru-RU" b="1" dirty="0" err="1">
                <a:latin typeface="Comic Sans MS"/>
              </a:rPr>
              <a:t>divides</a:t>
            </a:r>
            <a:r>
              <a:rPr lang="ru-RU" b="1" dirty="0">
                <a:latin typeface="Comic Sans MS"/>
              </a:rPr>
              <a:t> </a:t>
            </a:r>
            <a:r>
              <a:rPr lang="ru-RU" b="1" dirty="0" err="1">
                <a:latin typeface="Comic Sans MS"/>
              </a:rPr>
              <a:t>it</a:t>
            </a:r>
            <a:r>
              <a:rPr lang="ru-RU" b="1" dirty="0">
                <a:latin typeface="Comic Sans MS"/>
              </a:rPr>
              <a:t> </a:t>
            </a:r>
            <a:r>
              <a:rPr lang="ru-RU" b="1" dirty="0" err="1">
                <a:latin typeface="Comic Sans MS"/>
              </a:rPr>
              <a:t>into</a:t>
            </a:r>
            <a:r>
              <a:rPr lang="ru-RU" b="1" dirty="0">
                <a:latin typeface="Comic Sans MS"/>
              </a:rPr>
              <a:t> </a:t>
            </a:r>
            <a:r>
              <a:rPr lang="ru-RU" b="1" dirty="0" err="1">
                <a:latin typeface="Comic Sans MS"/>
              </a:rPr>
              <a:t>two</a:t>
            </a:r>
            <a:r>
              <a:rPr lang="ru-RU" b="1" dirty="0">
                <a:latin typeface="Comic Sans MS"/>
              </a:rPr>
              <a:t> </a:t>
            </a:r>
            <a:r>
              <a:rPr lang="ru-RU" b="1" dirty="0" err="1">
                <a:latin typeface="Comic Sans MS"/>
              </a:rPr>
              <a:t>districts</a:t>
            </a:r>
            <a:r>
              <a:rPr lang="ru-RU" b="1" dirty="0">
                <a:latin typeface="Comic Sans MS"/>
              </a:rPr>
              <a:t> - </a:t>
            </a:r>
            <a:r>
              <a:rPr lang="ru-RU" b="1" dirty="0" err="1">
                <a:latin typeface="Comic Sans MS"/>
              </a:rPr>
              <a:t>right</a:t>
            </a:r>
            <a:r>
              <a:rPr lang="ru-RU" b="1" dirty="0">
                <a:latin typeface="Comic Sans MS"/>
              </a:rPr>
              <a:t> </a:t>
            </a:r>
            <a:r>
              <a:rPr lang="ru-RU" b="1" dirty="0" err="1">
                <a:latin typeface="Comic Sans MS"/>
              </a:rPr>
              <a:t>bank</a:t>
            </a:r>
            <a:r>
              <a:rPr lang="ru-RU" b="1" dirty="0">
                <a:latin typeface="Comic Sans MS"/>
              </a:rPr>
              <a:t> </a:t>
            </a:r>
            <a:r>
              <a:rPr lang="ru-RU" b="1" dirty="0" err="1">
                <a:latin typeface="Comic Sans MS"/>
              </a:rPr>
              <a:t>and</a:t>
            </a:r>
            <a:r>
              <a:rPr lang="ru-RU" b="1" dirty="0">
                <a:latin typeface="Comic Sans MS"/>
              </a:rPr>
              <a:t> </a:t>
            </a:r>
            <a:r>
              <a:rPr lang="ru-RU" b="1" dirty="0" err="1">
                <a:latin typeface="Comic Sans MS"/>
              </a:rPr>
              <a:t>left</a:t>
            </a:r>
            <a:r>
              <a:rPr lang="ru-RU" b="1" dirty="0">
                <a:latin typeface="Comic Sans MS"/>
              </a:rPr>
              <a:t> </a:t>
            </a:r>
            <a:r>
              <a:rPr lang="ru-RU" b="1" dirty="0" err="1">
                <a:latin typeface="Comic Sans MS"/>
              </a:rPr>
              <a:t>bank</a:t>
            </a:r>
            <a:r>
              <a:rPr lang="ru-RU" b="1" dirty="0" smtClean="0">
                <a:latin typeface="Comic Sans MS"/>
              </a:rPr>
              <a:t>.</a:t>
            </a:r>
            <a:endParaRPr lang="en-US" b="1" dirty="0" smtClean="0">
              <a:latin typeface="Comic Sans MS"/>
            </a:endParaRPr>
          </a:p>
          <a:p>
            <a:pPr marL="0" indent="0">
              <a:buNone/>
            </a:pPr>
            <a:endParaRPr lang="ru-RU" b="1" dirty="0"/>
          </a:p>
          <a:p>
            <a:pPr>
              <a:buNone/>
            </a:pPr>
            <a:endParaRPr lang="ru-RU" dirty="0"/>
          </a:p>
          <a:p>
            <a:pPr marL="0" indent="0">
              <a:buNone/>
            </a:pPr>
            <a:endParaRPr lang="ru-RU" dirty="0">
              <a:latin typeface="Comic Sans MS"/>
            </a:endParaRPr>
          </a:p>
          <a:p>
            <a:endParaRPr lang="ru-RU" dirty="0">
              <a:latin typeface="Comic Sans MS" pitchFamily="66" charset="0"/>
            </a:endParaRPr>
          </a:p>
        </p:txBody>
      </p:sp>
      <p:pic>
        <p:nvPicPr>
          <p:cNvPr id="2050" name="Picture 2" descr="C:\Users\ученик\Desktop\красноярск\krasnoyarsk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3071810"/>
            <a:ext cx="6889968" cy="34646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541020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6874" cy="553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2155739" cy="2508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034" y="5657671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Pay your attention to the card.</a:t>
            </a:r>
          </a:p>
          <a:p>
            <a:r>
              <a:rPr lang="en-US" b="1" dirty="0" smtClean="0"/>
              <a:t> This is a map of our voyage with bus stops. </a:t>
            </a:r>
          </a:p>
          <a:p>
            <a:r>
              <a:rPr lang="en-US" b="1" dirty="0" smtClean="0"/>
              <a:t>To each of you, I will distribute these maps so that you can navigate the terrain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714620"/>
            <a:ext cx="5121887" cy="395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5084703" cy="392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85720" y="4286256"/>
            <a:ext cx="32861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The main sights of our city are displayed.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00694" y="582265"/>
            <a:ext cx="3429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We also offer you a booklet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здание, внешний, небо, дорога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02366B59-F697-44A1-9627-32F971B2C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8" y="1214422"/>
            <a:ext cx="9119822" cy="55007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14300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Dear  guests! </a:t>
            </a: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We start our excursion from the railway station.</a:t>
            </a:r>
            <a:br>
              <a:rPr lang="en-US" sz="28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 Today, the Krasnoyarsk railway station is the main transportation hub</a:t>
            </a:r>
            <a:endParaRPr lang="ru-RU" sz="28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43630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918EC0-BE0C-4BEA-B62F-9BA54188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79" y="229635"/>
            <a:ext cx="8229600" cy="694427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Comic Sans MS"/>
                <a:cs typeface="Calibri"/>
              </a:rPr>
              <a:t>S</a:t>
            </a:r>
            <a:r>
              <a:rPr lang="en" b="1" dirty="0" smtClean="0">
                <a:solidFill>
                  <a:srgbClr val="C00000"/>
                </a:solidFill>
                <a:latin typeface="Comic Sans MS"/>
                <a:cs typeface="Calibri"/>
              </a:rPr>
              <a:t>top 1 Railway station</a:t>
            </a:r>
            <a:endParaRPr lang="ru-RU" dirty="0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4D6574B-6FF4-4D35-9040-955608DF5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0108"/>
            <a:ext cx="8229600" cy="2025483"/>
          </a:xfrm>
          <a:noFill/>
          <a:ln>
            <a:noFill/>
          </a:ln>
        </p:spPr>
        <p:txBody>
          <a:bodyPr vert="horz" anchor="t">
            <a:noAutofit/>
          </a:bodyPr>
          <a:lstStyle/>
          <a:p>
            <a:pPr marL="0" indent="0">
              <a:buNone/>
            </a:pPr>
            <a:r>
              <a:rPr lang="en" sz="2400" b="1" dirty="0" smtClean="0">
                <a:latin typeface="Comic Sans MS"/>
              </a:rPr>
              <a:t> </a:t>
            </a:r>
            <a:r>
              <a:rPr lang="en" sz="2400" b="1" dirty="0">
                <a:latin typeface="Comic Sans MS"/>
              </a:rPr>
              <a:t>The first building of the station of the station of Krasnoyarsk was erected in 1895 according </a:t>
            </a:r>
            <a:r>
              <a:rPr lang="en" sz="2400" b="1" dirty="0" smtClean="0">
                <a:latin typeface="Comic Sans MS"/>
              </a:rPr>
              <a:t>to the design of the </a:t>
            </a:r>
            <a:r>
              <a:rPr lang="en" sz="2400" b="1" dirty="0">
                <a:latin typeface="Comic Sans MS"/>
              </a:rPr>
              <a:t>architect Nikolay Solovyov</a:t>
            </a:r>
            <a:r>
              <a:rPr lang="en" sz="2400" b="1" dirty="0" smtClean="0">
                <a:latin typeface="Comic Sans MS"/>
              </a:rPr>
              <a:t>.</a:t>
            </a:r>
            <a:endParaRPr lang="ru-RU" sz="2400" b="1" dirty="0" smtClean="0">
              <a:latin typeface="Comic Sans MS"/>
            </a:endParaRPr>
          </a:p>
          <a:p>
            <a:pPr marL="0" indent="0">
              <a:buNone/>
            </a:pPr>
            <a:endParaRPr lang="en" sz="2400" b="1" dirty="0" smtClean="0">
              <a:latin typeface="Comic Sans MS"/>
            </a:endParaRPr>
          </a:p>
          <a:p>
            <a:pPr marL="0" indent="0">
              <a:buNone/>
            </a:pPr>
            <a:r>
              <a:rPr lang="en-US" sz="2400" b="1" dirty="0" smtClean="0">
                <a:latin typeface="Comic Sans MS"/>
              </a:rPr>
              <a:t>At the beginning of the twentieth century, the railway station was the site of folk festivals. </a:t>
            </a:r>
          </a:p>
        </p:txBody>
      </p:sp>
      <p:pic>
        <p:nvPicPr>
          <p:cNvPr id="4" name="Рисунок 4" descr="Изображение выглядит как здание, внешний, небо, дорога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02366B59-F697-44A1-9627-32F971B2C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3857628"/>
            <a:ext cx="7504981" cy="27575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572600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33664" y="332656"/>
            <a:ext cx="4474840" cy="30963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i="1" dirty="0" smtClean="0">
                <a:solidFill>
                  <a:srgbClr val="C00000"/>
                </a:solidFill>
                <a:latin typeface="Comic Sans MS" pitchFamily="66" charset="0"/>
              </a:rPr>
              <a:t>From the train station we go with you to the symbol of our city. </a:t>
            </a:r>
          </a:p>
          <a:p>
            <a:pPr marL="0" indent="0" algn="ctr">
              <a:buNone/>
            </a:pPr>
            <a:r>
              <a:rPr lang="en-US" sz="3600" b="1" i="1" dirty="0" smtClean="0">
                <a:solidFill>
                  <a:srgbClr val="C00000"/>
                </a:solidFill>
                <a:latin typeface="Comic Sans MS" pitchFamily="66" charset="0"/>
              </a:rPr>
              <a:t>This is a chapel. </a:t>
            </a:r>
          </a:p>
        </p:txBody>
      </p:sp>
      <p:pic>
        <p:nvPicPr>
          <p:cNvPr id="6146" name="Picture 2" descr="C:\Users\ученик\Desktop\красноярск\старый дом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571480"/>
            <a:ext cx="4212000" cy="280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ученик\Desktop\красноярск\дом купца годало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643314"/>
            <a:ext cx="4248000" cy="29337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14282" y="3714752"/>
            <a:ext cx="42148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C00000"/>
                </a:solidFill>
                <a:latin typeface="Comic Sans MS" pitchFamily="66" charset="0"/>
              </a:rPr>
              <a:t>Now we pass with you the historical center of Krasnoyarsk. </a:t>
            </a:r>
            <a:endParaRPr lang="ru-RU" sz="3200" b="1" i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42672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918EC0-BE0C-4BEA-B62F-9BA54188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5129"/>
            <a:ext cx="8929717" cy="694427"/>
          </a:xfrm>
        </p:spPr>
        <p:txBody>
          <a:bodyPr>
            <a:noAutofit/>
          </a:bodyPr>
          <a:lstStyle/>
          <a:p>
            <a:pPr algn="ctr"/>
            <a:r>
              <a:rPr lang="en" sz="4000" b="1" dirty="0" smtClean="0">
                <a:solidFill>
                  <a:srgbClr val="C00000"/>
                </a:solidFill>
                <a:latin typeface="Comic Sans MS"/>
                <a:cs typeface="Calibri"/>
              </a:rPr>
              <a:t>Stop 2 Chapel </a:t>
            </a:r>
            <a:r>
              <a:rPr lang="en" sz="4000" b="1" dirty="0">
                <a:solidFill>
                  <a:srgbClr val="C00000"/>
                </a:solidFill>
                <a:latin typeface="Comic Sans MS"/>
                <a:cs typeface="Calibri"/>
              </a:rPr>
              <a:t>Paraskeva Pyatnitsa</a:t>
            </a:r>
            <a:endParaRPr lang="ru-RU" b="1" dirty="0" err="1">
              <a:solidFill>
                <a:srgbClr val="C00000"/>
              </a:solidFill>
              <a:latin typeface="Comic Sans MS"/>
            </a:endParaRPr>
          </a:p>
        </p:txBody>
      </p:sp>
      <p:pic>
        <p:nvPicPr>
          <p:cNvPr id="4" name="Рисунок 4" descr="Изображение выглядит как небо, внешний, здание, башня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28D7D746-650F-4CC6-A3DD-A65B8B35B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871906"/>
            <a:ext cx="8628954" cy="5757130"/>
          </a:xfrm>
          <a:prstGeom prst="rect">
            <a:avLst/>
          </a:prstGeom>
        </p:spPr>
      </p:pic>
      <p:pic>
        <p:nvPicPr>
          <p:cNvPr id="2052" name="Picture 4" descr="C:\Documents and Settings\402\Рабочий стол\Митюхина Н.В\картинки\конференция экскурсия\JoinedPhotos253-(6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1000108"/>
            <a:ext cx="2240350" cy="202565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42910" y="4500570"/>
            <a:ext cx="778674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Paraskeva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Pyatnitsa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Chapel is a symbol of the city and is located on the Guard mountain – the highest point of the city.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1805, merchant I.L.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Novikov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erected a wooden chapel in the name of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Paraskeva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Pyatnitsa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memory of his rescue from the whirlpool on the river's threshold.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this chapel is depicted on 10 rubles.</a:t>
            </a:r>
          </a:p>
          <a:p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1071546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Here is our second stop. This is </a:t>
            </a:r>
            <a:r>
              <a:rPr lang="en-US" sz="2800" b="1" dirty="0" err="1" smtClean="0">
                <a:solidFill>
                  <a:schemeClr val="tx2">
                    <a:lumMod val="50000"/>
                  </a:schemeClr>
                </a:solidFill>
              </a:rPr>
              <a:t>Paraskeva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tx2">
                    <a:lumMod val="50000"/>
                  </a:schemeClr>
                </a:solidFill>
              </a:rPr>
              <a:t>Pyatnitsa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 chapel. 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64172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918EC0-BE0C-4BEA-B62F-9BA54188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694427"/>
          </a:xfrm>
        </p:spPr>
        <p:txBody>
          <a:bodyPr>
            <a:no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en-US" b="1" dirty="0" smtClean="0">
                <a:solidFill>
                  <a:srgbClr val="C00000"/>
                </a:solidFill>
                <a:latin typeface="Comic Sans MS"/>
                <a:cs typeface="Calibri"/>
              </a:rPr>
              <a:t>Stop 3 </a:t>
            </a:r>
            <a:r>
              <a:rPr lang="ru-RU" b="1" dirty="0" err="1" smtClean="0">
                <a:solidFill>
                  <a:srgbClr val="C00000"/>
                </a:solidFill>
                <a:latin typeface="Comic Sans MS"/>
                <a:cs typeface="Calibri"/>
              </a:rPr>
              <a:t>Surikov</a:t>
            </a:r>
            <a:r>
              <a:rPr lang="ru-RU" b="1" dirty="0" smtClean="0">
                <a:solidFill>
                  <a:srgbClr val="C00000"/>
                </a:solidFill>
                <a:latin typeface="Comic Sans MS"/>
                <a:cs typeface="Calibri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omic Sans MS"/>
                <a:cs typeface="Calibri"/>
              </a:rPr>
              <a:t>Museum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4D6574B-6FF4-4D35-9040-955608DF5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79" y="1021080"/>
            <a:ext cx="8229600" cy="2025483"/>
          </a:xfrm>
          <a:noFill/>
          <a:ln>
            <a:noFill/>
          </a:ln>
        </p:spPr>
        <p:txBody>
          <a:bodyPr vert="horz" anchor="t"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omic Sans MS"/>
              </a:rPr>
              <a:t>The Krasnoyarsk art museum of V. I. </a:t>
            </a:r>
            <a:r>
              <a:rPr lang="en-US" sz="2400" b="1" dirty="0" err="1" smtClean="0">
                <a:latin typeface="Comic Sans MS"/>
              </a:rPr>
              <a:t>Surikov</a:t>
            </a:r>
            <a:r>
              <a:rPr lang="en-US" sz="2400" b="1" dirty="0" smtClean="0">
                <a:latin typeface="Comic Sans MS"/>
              </a:rPr>
              <a:t> – the unique place for fans of art</a:t>
            </a:r>
          </a:p>
          <a:p>
            <a:pPr marL="0" indent="0">
              <a:buNone/>
            </a:pPr>
            <a:r>
              <a:rPr lang="en" sz="2400" b="1" dirty="0" smtClean="0">
                <a:latin typeface="Comic Sans MS"/>
              </a:rPr>
              <a:t>The </a:t>
            </a:r>
            <a:r>
              <a:rPr lang="en" sz="2400" b="1" dirty="0">
                <a:latin typeface="Comic Sans MS"/>
              </a:rPr>
              <a:t>museum itself was created in 1948 in honor of the 100th anniversary of the artist’s birth.</a:t>
            </a:r>
            <a:endParaRPr lang="en" b="1" dirty="0">
              <a:latin typeface="Comic Sans MS"/>
            </a:endParaRPr>
          </a:p>
        </p:txBody>
      </p:sp>
      <p:pic>
        <p:nvPicPr>
          <p:cNvPr id="6" name="Рисунок 6" descr="Изображение выглядит как здание, внешний, дерево, желтый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F3FAC22F-3A80-4118-8B53-D85C8859E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246" y="3080006"/>
            <a:ext cx="7720639" cy="33031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643500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ученик\Desktop\красноярск\17320575.441444.jpe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286380" y="500042"/>
            <a:ext cx="3566200" cy="29456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  <a:latin typeface="Comic Sans MS" pitchFamily="66" charset="0"/>
              </a:rPr>
              <a:t>Stop 4 Theater Square</a:t>
            </a:r>
            <a:endParaRPr lang="ru-RU" sz="4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1000108"/>
            <a:ext cx="3857620" cy="15121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 smtClean="0">
                <a:latin typeface="Comic Sans MS" pitchFamily="66" charset="0"/>
              </a:rPr>
              <a:t>Clock tower </a:t>
            </a:r>
            <a:r>
              <a:rPr lang="en-US" sz="2000" dirty="0" smtClean="0">
                <a:latin typeface="Comic Sans MS" pitchFamily="66" charset="0"/>
              </a:rPr>
              <a:t>– the integral symbol of the city for those who in it was born and grew up.</a:t>
            </a:r>
          </a:p>
          <a:p>
            <a:pPr marL="0" indent="0" algn="ctr">
              <a:buNone/>
            </a:pPr>
            <a:r>
              <a:rPr lang="en-US" sz="2000" dirty="0" smtClean="0">
                <a:latin typeface="Comic Sans MS" pitchFamily="66" charset="0"/>
              </a:rPr>
              <a:t>Theater Square - a great place to walk at any time of the year.</a:t>
            </a:r>
          </a:p>
          <a:p>
            <a:pPr marL="0" indent="0" algn="ctr">
              <a:buNone/>
            </a:pPr>
            <a:r>
              <a:rPr lang="en-US" sz="2000" dirty="0" smtClean="0">
                <a:latin typeface="Comic Sans MS" pitchFamily="66" charset="0"/>
              </a:rPr>
              <a:t>  Here are the main events and festivals of the city.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13315" name="Picture 3" descr="C:\Users\ученик\Desktop\красноярск\памятник Дядя Яша и стажер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7158" y="3571876"/>
            <a:ext cx="4714908" cy="30234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5143504" y="3714752"/>
            <a:ext cx="4000496" cy="1285884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18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8000" b="1" dirty="0" smtClean="0">
                <a:latin typeface="Comic Sans MS" pitchFamily="66" charset="0"/>
              </a:rPr>
              <a:t>The Rivers of Siberia fountain </a:t>
            </a:r>
            <a:r>
              <a:rPr lang="en-US" sz="8000" dirty="0" smtClean="0">
                <a:latin typeface="Comic Sans MS" pitchFamily="66" charset="0"/>
              </a:rPr>
              <a:t>— is considered the most beautiful fountain of Krasnoyarsk, there is on the theater square, the central sculpture of the fountain – the father Yenisei, on each side sculptures – the girls representing inflows of Yenisei.</a:t>
            </a:r>
            <a:endParaRPr lang="ru-RU" sz="8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1481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918EC0-BE0C-4BEA-B62F-9BA54188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79" y="195129"/>
            <a:ext cx="8229600" cy="694427"/>
          </a:xfrm>
        </p:spPr>
        <p:txBody>
          <a:bodyPr>
            <a:noAutofit/>
          </a:bodyPr>
          <a:lstStyle/>
          <a:p>
            <a:pPr algn="ctr"/>
            <a:r>
              <a:rPr lang="en" sz="4000" b="1" dirty="0" smtClean="0">
                <a:solidFill>
                  <a:srgbClr val="C00000"/>
                </a:solidFill>
                <a:latin typeface="Comic Sans MS"/>
                <a:cs typeface="Calibri"/>
              </a:rPr>
              <a:t>Stop 5 Central </a:t>
            </a:r>
            <a:r>
              <a:rPr lang="en" sz="4000" b="1" dirty="0">
                <a:solidFill>
                  <a:srgbClr val="C00000"/>
                </a:solidFill>
                <a:latin typeface="Comic Sans MS"/>
                <a:cs typeface="Calibri"/>
              </a:rPr>
              <a:t>Park</a:t>
            </a:r>
            <a:endParaRPr lang="ru-RU" b="1" dirty="0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4D6574B-6FF4-4D35-9040-955608DF5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2571768"/>
          </a:xfrm>
          <a:noFill/>
          <a:ln>
            <a:noFill/>
          </a:ln>
        </p:spPr>
        <p:txBody>
          <a:bodyPr vert="horz" anchor="t">
            <a:noAutofit/>
          </a:bodyPr>
          <a:lstStyle/>
          <a:p>
            <a:pPr algn="ctr">
              <a:buNone/>
            </a:pPr>
            <a:r>
              <a:rPr lang="en-US" sz="2800" b="1" dirty="0" smtClean="0">
                <a:latin typeface="Comic Sans MS"/>
              </a:rPr>
              <a:t>Central Park of Culture and Leisure of A. M. Gorky – is on the left coast of Yenisei in a historical part of the city, the area of the park of 15 hectares, in the park there are a lot of attractions for adults and children</a:t>
            </a:r>
            <a:endParaRPr lang="ru-RU" sz="2800" b="1" dirty="0">
              <a:latin typeface="Comic Sans MS"/>
            </a:endParaRPr>
          </a:p>
          <a:p>
            <a:pPr marL="0" indent="0">
              <a:buNone/>
            </a:pPr>
            <a:endParaRPr lang="ru-RU" sz="2400" b="1" dirty="0">
              <a:latin typeface="Comic Sans MS"/>
            </a:endParaRPr>
          </a:p>
        </p:txBody>
      </p:sp>
      <p:pic>
        <p:nvPicPr>
          <p:cNvPr id="5" name="Рисунок 5" descr="Изображение выглядит как дерево, внешний, небо, дорога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CD278EEC-1DD9-4E87-82EF-D3C4CA306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786190"/>
            <a:ext cx="4215421" cy="2928958"/>
          </a:xfrm>
          <a:prstGeom prst="rect">
            <a:avLst/>
          </a:prstGeom>
        </p:spPr>
      </p:pic>
      <p:pic>
        <p:nvPicPr>
          <p:cNvPr id="7" name="Рисунок 7" descr="Изображение выглядит как небо, дерево, внешний, дорога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79062446-1C17-4892-997D-20528765E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786190"/>
            <a:ext cx="3925018" cy="29545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899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+mn-lt"/>
              </a:rPr>
              <a:t>Stop 6 </a:t>
            </a:r>
            <a:r>
              <a:rPr lang="en-US" sz="3600" b="1" dirty="0" err="1" smtClean="0">
                <a:solidFill>
                  <a:srgbClr val="C00000"/>
                </a:solidFill>
                <a:latin typeface="+mn-lt"/>
              </a:rPr>
              <a:t>Fanpark</a:t>
            </a:r>
            <a:r>
              <a:rPr lang="en-US" sz="3600" b="1" dirty="0" smtClean="0">
                <a:solidFill>
                  <a:srgbClr val="C00000"/>
                </a:solidFill>
                <a:latin typeface="+mn-lt"/>
              </a:rPr>
              <a:t> «the Beaver Ravine»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43392"/>
            <a:ext cx="8229600" cy="14935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All-weather park of sport and leisure – </a:t>
            </a:r>
            <a:r>
              <a:rPr lang="en-US" b="1" dirty="0" err="1" smtClean="0"/>
              <a:t>Fanpark</a:t>
            </a:r>
            <a:r>
              <a:rPr lang="en-US" b="1" dirty="0" smtClean="0"/>
              <a:t> «the Beaver Ravine»</a:t>
            </a:r>
            <a:r>
              <a:rPr lang="en-US" dirty="0" smtClean="0"/>
              <a:t>, 5 ski slopes and an attraction </a:t>
            </a:r>
            <a:r>
              <a:rPr lang="en-US" dirty="0" err="1" smtClean="0"/>
              <a:t>Rodelban</a:t>
            </a:r>
            <a:r>
              <a:rPr lang="en-US" dirty="0" smtClean="0"/>
              <a:t>, in the summer – the swimming pool, attractions and the ropeway are opened in the winter.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19458" name="Picture 2" descr="C:\Users\ученик\Desktop\красноярск\роев ручей6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5720" y="2714620"/>
            <a:ext cx="8286808" cy="38844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ученик\Desktop\красноярск\скала перья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85786" y="3071810"/>
            <a:ext cx="2584682" cy="17231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172044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752"/>
            <a:ext cx="8533612" cy="1143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+mn-lt"/>
              </a:rPr>
              <a:t>Stop 7 The reserve Krasnoyarsk «</a:t>
            </a:r>
            <a:r>
              <a:rPr lang="en-US" sz="4000" b="1" dirty="0" err="1" smtClean="0">
                <a:solidFill>
                  <a:srgbClr val="C00000"/>
                </a:solidFill>
                <a:latin typeface="+mn-lt"/>
              </a:rPr>
              <a:t>Stolby</a:t>
            </a:r>
            <a:r>
              <a:rPr lang="en-US" sz="4000" b="1" dirty="0" smtClean="0">
                <a:solidFill>
                  <a:srgbClr val="C00000"/>
                </a:solidFill>
                <a:latin typeface="+mn-lt"/>
              </a:rPr>
              <a:t>»</a:t>
            </a:r>
            <a:endParaRPr lang="ru-RU" sz="40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127749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b="1" dirty="0" smtClean="0"/>
              <a:t>The reserve Krasnoyarsk «</a:t>
            </a:r>
            <a:r>
              <a:rPr lang="en-US" b="1" dirty="0" err="1" smtClean="0"/>
              <a:t>Stolby</a:t>
            </a:r>
            <a:r>
              <a:rPr lang="en-US" b="1" dirty="0" smtClean="0"/>
              <a:t>»</a:t>
            </a:r>
            <a:r>
              <a:rPr lang="en-US" dirty="0" smtClean="0"/>
              <a:t> — the hallmark of the city, is the brightest natural place of interest of the city and its vicinities, attracts travelers from around the world. 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23555" name="Picture 3" descr="C:\Users\ученик\Desktop\красноярск\столбы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5" t="3293" r="3105" b="4343"/>
          <a:stretch/>
        </p:blipFill>
        <p:spPr bwMode="auto">
          <a:xfrm>
            <a:off x="428596" y="2786058"/>
            <a:ext cx="4572000" cy="29882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ученик\Desktop\красноярск\столбы0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643570" y="2786058"/>
            <a:ext cx="2985705" cy="29882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917699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ученик\Desktop\красноярск\скамейка влюбленных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0"/>
            <a:ext cx="9644098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Comic Sans MS" pitchFamily="66" charset="0"/>
              </a:rPr>
              <a:t>Stop 8 The observation deck </a:t>
            </a:r>
            <a:endParaRPr lang="ru-RU" sz="4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43392"/>
            <a:ext cx="8229600" cy="185698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b="1" dirty="0" smtClean="0">
                <a:latin typeface="Comic Sans MS" pitchFamily="66" charset="0"/>
              </a:rPr>
              <a:t>In 2004, on the </a:t>
            </a:r>
            <a:r>
              <a:rPr lang="en-US" sz="2000" b="1" dirty="0" err="1" smtClean="0">
                <a:latin typeface="Comic Sans MS" pitchFamily="66" charset="0"/>
              </a:rPr>
              <a:t>Sliznevsky</a:t>
            </a:r>
            <a:r>
              <a:rPr lang="en-US" sz="2000" b="1" dirty="0" smtClean="0">
                <a:latin typeface="Comic Sans MS" pitchFamily="66" charset="0"/>
              </a:rPr>
              <a:t> cliff near the village of </a:t>
            </a:r>
            <a:r>
              <a:rPr lang="en-US" sz="2000" b="1" dirty="0" err="1" smtClean="0">
                <a:latin typeface="Comic Sans MS" pitchFamily="66" charset="0"/>
              </a:rPr>
              <a:t>Ovsyanka</a:t>
            </a:r>
            <a:r>
              <a:rPr lang="en-US" sz="2000" b="1" dirty="0" smtClean="0">
                <a:latin typeface="Comic Sans MS" pitchFamily="66" charset="0"/>
              </a:rPr>
              <a:t>, an unusual forged monument to Viktor </a:t>
            </a:r>
            <a:r>
              <a:rPr lang="en-US" sz="2000" b="1" dirty="0" err="1" smtClean="0">
                <a:latin typeface="Comic Sans MS" pitchFamily="66" charset="0"/>
              </a:rPr>
              <a:t>Petrovich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Astafyev</a:t>
            </a:r>
            <a:r>
              <a:rPr lang="en-US" sz="2000" b="1" dirty="0" smtClean="0">
                <a:latin typeface="Comic Sans MS" pitchFamily="66" charset="0"/>
              </a:rPr>
              <a:t> “Tsar-fish” was erected.</a:t>
            </a:r>
          </a:p>
          <a:p>
            <a:pPr marL="0" indent="0" algn="ctr">
              <a:buNone/>
            </a:pPr>
            <a:endParaRPr lang="en-US" sz="2000" b="1" dirty="0" smtClean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2000" b="1" dirty="0" smtClean="0">
                <a:latin typeface="Comic Sans MS" pitchFamily="66" charset="0"/>
              </a:rPr>
              <a:t>The monument is dedicated to the book of the same name, one of the writer's landmark works on the interaction of man and nature.</a:t>
            </a:r>
            <a:endParaRPr lang="ru-RU" sz="2000" b="1" dirty="0">
              <a:latin typeface="Comic Sans MS" pitchFamily="66" charset="0"/>
            </a:endParaRPr>
          </a:p>
        </p:txBody>
      </p:sp>
      <p:pic>
        <p:nvPicPr>
          <p:cNvPr id="15362" name="Picture 2" descr="C:\Users\ученик\Desktop\красноярск\скамейка влюбленных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20" y="4214818"/>
            <a:ext cx="3571900" cy="23797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 bwMode="auto">
          <a:xfrm>
            <a:off x="4357686" y="4500570"/>
            <a:ext cx="4643470" cy="1928826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lvl="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The observation deck and a place for rest near the monument are very popular among the citizens, guests and, especially, among the </a:t>
            </a:r>
            <a:r>
              <a:rPr lang="en-US" sz="2000" dirty="0" err="1" smtClean="0">
                <a:solidFill>
                  <a:schemeClr val="bg1"/>
                </a:solidFill>
                <a:latin typeface="Comic Sans MS" pitchFamily="66" charset="0"/>
              </a:rPr>
              <a:t>justmarried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08029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ученик\Desktop\красноярск\скамейка влюбленных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4282" y="500042"/>
            <a:ext cx="8655990" cy="59293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438912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Dear guests of our city.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 Our tour came to an end.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we really hope that you all enjoyed it and you will definitely want to come back to us.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 See our handsome Yenisei, our magnificent </a:t>
            </a:r>
            <a:r>
              <a:rPr lang="en-US" b="1" dirty="0" err="1" smtClean="0">
                <a:solidFill>
                  <a:schemeClr val="bg1"/>
                </a:solidFill>
              </a:rPr>
              <a:t>Sayan</a:t>
            </a:r>
            <a:r>
              <a:rPr lang="en-US" b="1" dirty="0" smtClean="0">
                <a:solidFill>
                  <a:schemeClr val="bg1"/>
                </a:solidFill>
              </a:rPr>
              <a:t> mountains and go for a ride on mountain </a:t>
            </a:r>
            <a:r>
              <a:rPr lang="en-US" b="1" dirty="0" err="1" smtClean="0">
                <a:solidFill>
                  <a:schemeClr val="bg1"/>
                </a:solidFill>
              </a:rPr>
              <a:t>skiis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21468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 smtClean="0">
                <a:solidFill>
                  <a:srgbClr val="C00000"/>
                </a:solidFill>
              </a:rPr>
              <a:t>Thank you for your attention</a:t>
            </a:r>
            <a:endParaRPr lang="ru-RU" sz="7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1090</TotalTime>
  <Words>757</Words>
  <Application>Microsoft Office PowerPoint</Application>
  <PresentationFormat>Экран (4:3)</PresentationFormat>
  <Paragraphs>67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 Welcome to Krasnoyarsk!  </vt:lpstr>
      <vt:lpstr>Слайд 2</vt:lpstr>
      <vt:lpstr>Krasnoyarsk –  was founded in 1628,  is the largest cultural and economic center of Eastern and Central Siberia.</vt:lpstr>
      <vt:lpstr>Emblem of Krasnoyarsk </vt:lpstr>
      <vt:lpstr>Слайд 5</vt:lpstr>
      <vt:lpstr>Слайд 6</vt:lpstr>
      <vt:lpstr>Слайд 7</vt:lpstr>
      <vt:lpstr>Слайд 8</vt:lpstr>
      <vt:lpstr>Dear  guests!  We start our excursion from the railway station.  Today, the Krasnoyarsk railway station is the main transportation hub</vt:lpstr>
      <vt:lpstr>Stop 1 Railway station</vt:lpstr>
      <vt:lpstr>Слайд 11</vt:lpstr>
      <vt:lpstr>Stop 2 Chapel Paraskeva Pyatnitsa</vt:lpstr>
      <vt:lpstr>  Stop 3 Surikov Museum</vt:lpstr>
      <vt:lpstr>Stop 4 Theater Square</vt:lpstr>
      <vt:lpstr>Stop 5 Central Park</vt:lpstr>
      <vt:lpstr>Stop 6 Fanpark «the Beaver Ravine»</vt:lpstr>
      <vt:lpstr>Stop 7 The reserve Krasnoyarsk «Stolby»</vt:lpstr>
      <vt:lpstr>Stop 8 The observation deck </vt:lpstr>
      <vt:lpstr>Слайд 19</vt:lpstr>
      <vt:lpstr>Thank you for your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Окружающий мир 2 класс УМК «Школа России»</dc:title>
  <dc:creator>ученик</dc:creator>
  <cp:lastModifiedBy>1</cp:lastModifiedBy>
  <cp:revision>461</cp:revision>
  <dcterms:created xsi:type="dcterms:W3CDTF">2016-04-20T08:44:12Z</dcterms:created>
  <dcterms:modified xsi:type="dcterms:W3CDTF">2019-04-04T02:38:46Z</dcterms:modified>
</cp:coreProperties>
</file>