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61" r:id="rId4"/>
    <p:sldId id="259" r:id="rId5"/>
    <p:sldId id="256" r:id="rId6"/>
    <p:sldId id="257" r:id="rId7"/>
    <p:sldId id="263" r:id="rId8"/>
    <p:sldId id="25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39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59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18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65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933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9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89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14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16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30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172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45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52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754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174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90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91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6C8E29-71E8-439A-BCC0-499A5327BB1E}" type="datetimeFigureOut">
              <a:rPr lang="ru-RU" smtClean="0"/>
              <a:t>14.01.2019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495A6CD-0C9C-4F3F-A1E9-C12AFCA675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5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42" y="97971"/>
            <a:ext cx="11005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449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326570"/>
            <a:ext cx="10156371" cy="623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31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1" y="642258"/>
            <a:ext cx="10678886" cy="564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1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86" y="576943"/>
            <a:ext cx="10657114" cy="562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92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52f/00065a46-64e2089e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289" y="57354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19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543" y="-87085"/>
            <a:ext cx="10145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33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86" y="631371"/>
            <a:ext cx="10570027" cy="55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5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605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Класс №16</dc:creator>
  <cp:lastModifiedBy>Класс №16</cp:lastModifiedBy>
  <cp:revision>3</cp:revision>
  <dcterms:created xsi:type="dcterms:W3CDTF">2019-01-14T10:28:59Z</dcterms:created>
  <dcterms:modified xsi:type="dcterms:W3CDTF">2019-01-14T12:49:52Z</dcterms:modified>
</cp:coreProperties>
</file>