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556792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 </a:t>
            </a:r>
          </a:p>
          <a:p>
            <a:pPr algn="ctr"/>
            <a:r>
              <a:rPr lang="ru-RU" sz="4000" dirty="0" smtClean="0"/>
              <a:t>«АНТРОПОГЕННОЕ ВОЗДЕЙСТВИЕ НА ОКРУЖАЮЩУЮ СРЕДУ»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01832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890923"/>
              </p:ext>
            </p:extLst>
          </p:nvPr>
        </p:nvGraphicFramePr>
        <p:xfrm>
          <a:off x="233772" y="836712"/>
          <a:ext cx="8568951" cy="5778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7"/>
                <a:gridCol w="2832315"/>
                <a:gridCol w="2880319"/>
              </a:tblGrid>
              <a:tr h="15121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ИСТОЧНИКИ ЗАГРЯЗНЕНИЯ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ВРЕДНЫЕ ВЕЩЕСТВА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22158">
                <a:tc>
                  <a:txBody>
                    <a:bodyPr/>
                    <a:lstStyle/>
                    <a:p>
                      <a:r>
                        <a:rPr lang="ru-RU" sz="3600" b="1" dirty="0" smtClean="0"/>
                        <a:t>АТМОСФЕРА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22158">
                <a:tc>
                  <a:txBody>
                    <a:bodyPr/>
                    <a:lstStyle/>
                    <a:p>
                      <a:r>
                        <a:rPr lang="ru-RU" sz="3600" b="1" dirty="0" smtClean="0"/>
                        <a:t>ГИДРОСФЕРА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22158">
                <a:tc>
                  <a:txBody>
                    <a:bodyPr/>
                    <a:lstStyle/>
                    <a:p>
                      <a:r>
                        <a:rPr lang="ru-RU" sz="3600" b="1" dirty="0" smtClean="0"/>
                        <a:t>ЛИТОСФЕРА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512" y="1196752"/>
            <a:ext cx="2796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0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ЗАГРЯЗНЕНИЕ ОКРУЖАЮЩЕЙ СРЕДЫ</a:t>
            </a:r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399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548680"/>
            <a:ext cx="8748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ЗАГРЯЗНИТЕЛИ АТМОСФЕРЫ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im0-tub-ru.yandex.net/i?id=1bf7f2786a1fde0e7b218e8389da6a5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6784347" cy="5088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433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548680"/>
            <a:ext cx="8748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ЗАГРЯЗНИТЕЛИ ГИДРОСФЕРЫ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ww.mobilmusic.ru/mfile/c4/3d/54/2752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7488833" cy="499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068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548680"/>
            <a:ext cx="8748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ЗАГРЯЗНИТЕЛИ ЛИТОСФЕРЫ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im0-tub-ru.yandex.net/i?id=6f473e6f264e8d1b3224289070dbc59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821"/>
            <a:ext cx="8136904" cy="54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05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558283"/>
              </p:ext>
            </p:extLst>
          </p:nvPr>
        </p:nvGraphicFramePr>
        <p:xfrm>
          <a:off x="233772" y="678651"/>
          <a:ext cx="8568951" cy="6134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044"/>
                <a:gridCol w="3006588"/>
                <a:gridCol w="2880319"/>
              </a:tblGrid>
              <a:tr h="15121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ИСТОЧНИКИ ЗАГРЯЗНЕНИЯ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ВРЕДНЫЕ ВЕЩЕСТВА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22158">
                <a:tc>
                  <a:txBody>
                    <a:bodyPr/>
                    <a:lstStyle/>
                    <a:p>
                      <a:r>
                        <a:rPr lang="ru-RU" sz="3600" b="1" dirty="0" smtClean="0"/>
                        <a:t>АТМОСФЕРА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ПРОМЫШЛЕННОСТЬ</a:t>
                      </a:r>
                    </a:p>
                    <a:p>
                      <a:r>
                        <a:rPr lang="ru-RU" dirty="0" smtClean="0"/>
                        <a:t>ТРАНСПОРТ</a:t>
                      </a:r>
                    </a:p>
                    <a:p>
                      <a:r>
                        <a:rPr lang="ru-RU" dirty="0" smtClean="0"/>
                        <a:t>ТЕПЛОВЫЕ</a:t>
                      </a:r>
                      <a:r>
                        <a:rPr lang="ru-RU" baseline="0" dirty="0" smtClean="0"/>
                        <a:t> ЭЛЕКТРОСТАНЦИИ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ОКСИДЫ УГЛЕРОДА, СЕРЫ, АЗОТА</a:t>
                      </a:r>
                    </a:p>
                    <a:p>
                      <a:r>
                        <a:rPr lang="ru-RU" dirty="0" smtClean="0"/>
                        <a:t>ОРГАНИЧЕСКИЕ СОЕДИНЕНИЯ</a:t>
                      </a:r>
                    </a:p>
                    <a:p>
                      <a:r>
                        <a:rPr lang="ru-RU" dirty="0" smtClean="0"/>
                        <a:t>ПРОМЫШЛЕННАЯ ПЫЛЬ</a:t>
                      </a:r>
                      <a:endParaRPr lang="ru-RU" dirty="0"/>
                    </a:p>
                  </a:txBody>
                  <a:tcPr/>
                </a:tc>
              </a:tr>
              <a:tr h="1422158">
                <a:tc>
                  <a:txBody>
                    <a:bodyPr/>
                    <a:lstStyle/>
                    <a:p>
                      <a:r>
                        <a:rPr lang="ru-RU" sz="3600" b="1" dirty="0" smtClean="0"/>
                        <a:t>ГИДРОСФЕРА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СТОЧНЫЕ</a:t>
                      </a:r>
                      <a:r>
                        <a:rPr lang="ru-RU" baseline="0" dirty="0" smtClean="0"/>
                        <a:t> ВОДЫ</a:t>
                      </a:r>
                    </a:p>
                    <a:p>
                      <a:r>
                        <a:rPr lang="ru-RU" baseline="0" dirty="0" smtClean="0"/>
                        <a:t>УТЕЧКИ НЕФТИ</a:t>
                      </a:r>
                    </a:p>
                    <a:p>
                      <a:r>
                        <a:rPr lang="ru-RU" baseline="0" dirty="0" smtClean="0"/>
                        <a:t>АВТОТРАНСПОРТ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ТЯЖЕЛЫЕ МЕТАЛЫ</a:t>
                      </a:r>
                    </a:p>
                    <a:p>
                      <a:r>
                        <a:rPr lang="ru-RU" dirty="0" smtClean="0"/>
                        <a:t>НЕФТЬ</a:t>
                      </a:r>
                    </a:p>
                    <a:p>
                      <a:r>
                        <a:rPr lang="ru-RU" dirty="0" smtClean="0"/>
                        <a:t>НЕФТЕПРОДУКТЫ</a:t>
                      </a:r>
                      <a:endParaRPr lang="ru-RU" dirty="0"/>
                    </a:p>
                  </a:txBody>
                  <a:tcPr/>
                </a:tc>
              </a:tr>
              <a:tr h="1579298">
                <a:tc>
                  <a:txBody>
                    <a:bodyPr/>
                    <a:lstStyle/>
                    <a:p>
                      <a:r>
                        <a:rPr lang="ru-RU" sz="3600" b="1" dirty="0" smtClean="0"/>
                        <a:t>ЛИТОСФЕРА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ОТХОДЫ ПРОМЫШЛЕННОСТИ И СЕЛЬСЬКОГО ХОЗЯЙСТВА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r>
                        <a:rPr lang="ru-RU" baseline="0" dirty="0" smtClean="0"/>
                        <a:t>ИЗБЫТОЧНОЕ ИСПОЛЬЗОВАНИЕ УДОБРЕНИЙ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ПЛАСТМАССЫ</a:t>
                      </a:r>
                    </a:p>
                    <a:p>
                      <a:r>
                        <a:rPr lang="ru-RU" dirty="0" smtClean="0"/>
                        <a:t>РЕЗИНА</a:t>
                      </a:r>
                    </a:p>
                    <a:p>
                      <a:r>
                        <a:rPr lang="ru-RU" dirty="0" smtClean="0"/>
                        <a:t>ТЯЖЕЛЫЕ МЕТАЛЛЫ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512" y="1196752"/>
            <a:ext cx="2796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0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ЗАГРЯЗНЕНИЕ ОКРУЖАЮЩЕЙ СРЕДЫ</a:t>
            </a:r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473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9903" y="188640"/>
            <a:ext cx="9173903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</a:p>
          <a:p>
            <a:pPr marL="742950" indent="-742950">
              <a:buAutoNum type="arabicPeriod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Выучить конспект</a:t>
            </a:r>
          </a:p>
          <a:p>
            <a:pPr marL="742950" indent="-742950">
              <a:buAutoNum type="arabicPeriod"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сообщение (по желанию)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Темы: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проблемы.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Антропогенные воздействия на космос.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группы отходов, их источники и масштабы образования.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Научно-технический прогресс и природа в современную эпоху.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человеческого фактора в решении проблем экологии.</a:t>
            </a:r>
          </a:p>
          <a:p>
            <a:pPr algn="ctr"/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algn="ctr">
              <a:buAutoNum type="arabicPeriod"/>
            </a:pP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7102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145</TotalTime>
  <Words>123</Words>
  <Application>Microsoft Office PowerPoint</Application>
  <PresentationFormat>Экран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Анжелика</dc:creator>
  <cp:lastModifiedBy>Анжелика</cp:lastModifiedBy>
  <cp:revision>9</cp:revision>
  <dcterms:created xsi:type="dcterms:W3CDTF">2020-03-04T06:28:22Z</dcterms:created>
  <dcterms:modified xsi:type="dcterms:W3CDTF">2020-03-04T09:14:54Z</dcterms:modified>
</cp:coreProperties>
</file>