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8" r:id="rId3"/>
    <p:sldId id="259" r:id="rId4"/>
    <p:sldId id="280" r:id="rId5"/>
    <p:sldId id="281" r:id="rId6"/>
    <p:sldId id="260" r:id="rId7"/>
    <p:sldId id="264" r:id="rId8"/>
    <p:sldId id="282" r:id="rId9"/>
    <p:sldId id="267" r:id="rId10"/>
  </p:sldIdLst>
  <p:sldSz cx="9144000" cy="6858000" type="screen4x3"/>
  <p:notesSz cx="6858000" cy="9144000"/>
  <p:defaultTextStyle>
    <a:defPPr>
      <a:defRPr lang="ru-RU"/>
    </a:defPPr>
    <a:lvl1pPr marL="0" lvl="0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Tahoma" panose="020B0604030504040204" pitchFamily="34" charset="0"/>
        <a:ea typeface="+mn-ea"/>
        <a:cs typeface="+mn-cs"/>
      </a:defRPr>
    </a:lvl1pPr>
    <a:lvl2pPr marL="457200" lvl="1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Tahoma" panose="020B0604030504040204" pitchFamily="34" charset="0"/>
        <a:ea typeface="+mn-ea"/>
        <a:cs typeface="+mn-cs"/>
      </a:defRPr>
    </a:lvl2pPr>
    <a:lvl3pPr marL="914400" lvl="2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Tahoma" panose="020B0604030504040204" pitchFamily="34" charset="0"/>
        <a:ea typeface="+mn-ea"/>
        <a:cs typeface="+mn-cs"/>
      </a:defRPr>
    </a:lvl3pPr>
    <a:lvl4pPr marL="1371600" lvl="3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Tahoma" panose="020B0604030504040204" pitchFamily="34" charset="0"/>
        <a:ea typeface="+mn-ea"/>
        <a:cs typeface="+mn-cs"/>
      </a:defRPr>
    </a:lvl4pPr>
    <a:lvl5pPr marL="1828800" lvl="4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Tahoma" panose="020B0604030504040204" pitchFamily="34" charset="0"/>
        <a:ea typeface="+mn-ea"/>
        <a:cs typeface="+mn-cs"/>
      </a:defRPr>
    </a:lvl5pPr>
    <a:lvl6pPr marL="2286000" lvl="5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Tahoma" panose="020B0604030504040204" pitchFamily="34" charset="0"/>
        <a:ea typeface="+mn-ea"/>
        <a:cs typeface="+mn-cs"/>
      </a:defRPr>
    </a:lvl6pPr>
    <a:lvl7pPr marL="2743200" lvl="6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Tahoma" panose="020B0604030504040204" pitchFamily="34" charset="0"/>
        <a:ea typeface="+mn-ea"/>
        <a:cs typeface="+mn-cs"/>
      </a:defRPr>
    </a:lvl7pPr>
    <a:lvl8pPr marL="3200400" lvl="7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Tahoma" panose="020B0604030504040204" pitchFamily="34" charset="0"/>
        <a:ea typeface="+mn-ea"/>
        <a:cs typeface="+mn-cs"/>
      </a:defRPr>
    </a:lvl8pPr>
    <a:lvl9pPr marL="3657600" lvl="8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Tahoma" panose="020B0604030504040204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4981"/>
    <p:restoredTop sz="94660"/>
  </p:normalViewPr>
  <p:slideViewPr>
    <p:cSldViewPr showGuides="1">
      <p:cViewPr>
        <p:scale>
          <a:sx n="66" d="100"/>
          <a:sy n="66" d="100"/>
        </p:scale>
        <p:origin x="1530" y="13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3" Type="http://schemas.openxmlformats.org/officeDocument/2006/relationships/tableStyles" Target="tableStyles.xml"/><Relationship Id="rId12" Type="http://schemas.openxmlformats.org/officeDocument/2006/relationships/viewProps" Target="viewProps.xml"/><Relationship Id="rId11" Type="http://schemas.openxmlformats.org/officeDocument/2006/relationships/presProps" Target="presProps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 showMasterSp="0">
  <p:cSld name="Титульный слайд">
    <p:bg>
      <p:bgPr>
        <a:blipFill rotWithShape="0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/>
          <p:nvPr/>
        </p:nvSpPr>
        <p:spPr>
          <a:xfrm>
            <a:off x="0" y="0"/>
            <a:ext cx="825500" cy="6858000"/>
          </a:xfrm>
          <a:prstGeom prst="rect">
            <a:avLst/>
          </a:prstGeom>
          <a:solidFill>
            <a:schemeClr val="tx2">
              <a:alpha val="50195"/>
            </a:schemeClr>
          </a:solidFill>
          <a:ln w="9525">
            <a:noFill/>
          </a:ln>
        </p:spPr>
        <p:txBody>
          <a:bodyPr wrap="none" anchor="ctr"/>
          <a:p>
            <a:pPr lvl="0" algn="ctr" eaLnBrk="1" hangingPunct="1">
              <a:buNone/>
            </a:pPr>
            <a:endParaRPr dirty="0">
              <a:latin typeface="Tahoma" panose="020B0604030504040204" pitchFamily="34" charset="0"/>
            </a:endParaRPr>
          </a:p>
        </p:txBody>
      </p:sp>
      <p:sp>
        <p:nvSpPr>
          <p:cNvPr id="2051" name="Rectangle 8"/>
          <p:cNvSpPr/>
          <p:nvPr/>
        </p:nvSpPr>
        <p:spPr>
          <a:xfrm>
            <a:off x="0" y="3543300"/>
            <a:ext cx="3343275" cy="122238"/>
          </a:xfrm>
          <a:prstGeom prst="rect">
            <a:avLst/>
          </a:prstGeom>
          <a:solidFill>
            <a:schemeClr val="bg2">
              <a:alpha val="50195"/>
            </a:schemeClr>
          </a:solidFill>
          <a:ln w="9525">
            <a:noFill/>
          </a:ln>
        </p:spPr>
        <p:txBody>
          <a:bodyPr wrap="none" anchor="ctr"/>
          <a:p>
            <a:pPr lvl="0" algn="ctr" eaLnBrk="1" hangingPunct="1">
              <a:buNone/>
            </a:pPr>
            <a:endParaRPr dirty="0">
              <a:latin typeface="Tahoma" panose="020B0604030504040204" pitchFamily="34" charset="0"/>
            </a:endParaRPr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ctrTitle"/>
          </p:nvPr>
        </p:nvSpPr>
        <p:spPr>
          <a:xfrm>
            <a:off x="990600" y="1171575"/>
            <a:ext cx="7467600" cy="2105025"/>
          </a:xfrm>
        </p:spPr>
        <p:txBody>
          <a:bodyPr>
            <a:spAutoFit/>
          </a:bodyPr>
          <a:lstStyle>
            <a:lvl1pPr>
              <a:defRPr sz="6600">
                <a:solidFill>
                  <a:srgbClr val="CC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13316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1447800" y="3886200"/>
            <a:ext cx="6400800" cy="1752600"/>
          </a:xfrm>
        </p:spPr>
        <p:txBody>
          <a:bodyPr/>
          <a:lstStyle>
            <a:lvl1pPr marL="0" indent="0" algn="ctr">
              <a:buFont typeface="Wingdings" panose="05000000000000000000" pitchFamily="2" charset="2"/>
              <a:buNone/>
              <a:defRPr sz="4000">
                <a:solidFill>
                  <a:srgbClr val="CCECFF"/>
                </a:solidFill>
              </a:defRPr>
            </a:lvl1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10" name="Rectangle 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838200" y="6248400"/>
            <a:ext cx="1752600" cy="457200"/>
          </a:xfrm>
          <a:prstGeom prst="rect">
            <a:avLst/>
          </a:prstGeom>
          <a:ln>
            <a:miter lim="800000"/>
          </a:ln>
        </p:spPr>
        <p:txBody>
          <a:bodyPr vert="horz" wrap="square" lIns="91440" tIns="45720" rIns="91440" bIns="45720" numCol="1" anchor="t" anchorCtr="0" compatLnSpc="1"/>
          <a:lstStyle>
            <a:lvl1pPr>
              <a:defRPr>
                <a:solidFill>
                  <a:srgbClr val="CCECFF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101E2EA3-947B-4D02-8B35-25EDD346CE16}" type="datetimeFigureOut">
              <a:rPr kumimoji="0" lang="ru-RU" sz="1400" b="0" i="0" u="none" strike="noStrike" kern="1200" cap="none" spc="0" normalizeH="0" baseline="0" noProof="0" smtClean="0">
                <a:ln>
                  <a:noFill/>
                </a:ln>
                <a:solidFill>
                  <a:srgbClr val="CCECF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fld>
            <a:endParaRPr kumimoji="0" lang="ru-RU" sz="1400" b="0" i="0" u="none" strike="noStrike" kern="1200" cap="none" spc="0" normalizeH="0" baseline="0" noProof="0" smtClean="0">
              <a:ln>
                <a:noFill/>
              </a:ln>
              <a:solidFill>
                <a:srgbClr val="CCECFF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1" name="Rectangle 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276600" y="6248400"/>
            <a:ext cx="2895600" cy="457200"/>
          </a:xfrm>
          <a:prstGeom prst="rect">
            <a:avLst/>
          </a:prstGeom>
          <a:ln>
            <a:miter lim="800000"/>
          </a:ln>
        </p:spPr>
        <p:txBody>
          <a:bodyPr vert="horz" wrap="square" lIns="91440" tIns="45720" rIns="91440" bIns="45720" numCol="1" anchor="t" anchorCtr="0" compatLnSpc="1"/>
          <a:lstStyle>
            <a:lvl1pPr>
              <a:defRPr>
                <a:solidFill>
                  <a:srgbClr val="CCECFF"/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ru-RU" sz="1400" b="0" i="0" u="none" strike="noStrike" kern="1200" cap="none" spc="0" normalizeH="0" baseline="0" noProof="0">
              <a:ln>
                <a:noFill/>
              </a:ln>
              <a:solidFill>
                <a:srgbClr val="CCECFF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2" name="Rectangle 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934200" y="6248400"/>
            <a:ext cx="1905000" cy="457200"/>
          </a:xfrm>
          <a:prstGeom prst="rect">
            <a:avLst/>
          </a:prstGeom>
          <a:ln>
            <a:miter lim="800000"/>
          </a:ln>
        </p:spPr>
        <p:txBody>
          <a:bodyPr vert="horz" wrap="square" lIns="91440" tIns="45720" rIns="91440" bIns="45720" numCol="1" anchor="t" anchorCtr="0" compatLnSpc="1"/>
          <a:lstStyle>
            <a:lvl1pPr>
              <a:defRPr>
                <a:solidFill>
                  <a:srgbClr val="CCECFF"/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45271378-28A1-4A4B-A32C-DE3B94F81F66}" type="slidenum">
              <a:rPr kumimoji="0" lang="ru-RU" sz="1400" b="0" i="0" u="none" strike="noStrike" kern="1200" cap="none" spc="0" normalizeH="0" baseline="0" noProof="0" smtClean="0">
                <a:ln>
                  <a:noFill/>
                </a:ln>
                <a:solidFill>
                  <a:srgbClr val="CCECF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fld>
            <a:endParaRPr kumimoji="0" lang="ru-RU" sz="1400" b="0" i="0" u="none" strike="noStrike" kern="1200" cap="none" spc="0" normalizeH="0" baseline="0" noProof="0">
              <a:ln>
                <a:noFill/>
              </a:ln>
              <a:solidFill>
                <a:srgbClr val="CCECFF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  <a:endParaRPr lang="ru-RU" smtClean="0"/>
          </a:p>
          <a:p>
            <a:pPr lvl="1"/>
            <a:r>
              <a:rPr lang="ru-RU" smtClean="0"/>
              <a:t>Второй уровень</a:t>
            </a:r>
            <a:endParaRPr lang="ru-RU" smtClean="0"/>
          </a:p>
          <a:p>
            <a:pPr lvl="2"/>
            <a:r>
              <a:rPr lang="ru-RU" smtClean="0"/>
              <a:t>Третий уровень</a:t>
            </a:r>
            <a:endParaRPr lang="ru-RU" smtClean="0"/>
          </a:p>
          <a:p>
            <a:pPr lvl="3"/>
            <a:r>
              <a:rPr lang="ru-RU" smtClean="0"/>
              <a:t>Четвертый уровень</a:t>
            </a:r>
            <a:endParaRPr lang="ru-RU" smtClean="0"/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Замещающая дата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101E2EA3-947B-4D02-8B35-25EDD346CE16}" type="datetimeFigureOut">
              <a:rPr kumimoji="0" lang="ru-RU" sz="14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fld>
            <a:endParaRPr kumimoji="0" lang="ru-RU" sz="14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Замещающий 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ru-RU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Замещающий 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45271378-28A1-4A4B-A32C-DE3B94F81F66}" type="slidenum">
              <a:rPr kumimoji="0" lang="ru-RU" sz="14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fld>
            <a:endParaRPr kumimoji="0" lang="ru-RU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  <a:endParaRPr lang="ru-RU" smtClean="0"/>
          </a:p>
        </p:txBody>
      </p:sp>
      <p:sp>
        <p:nvSpPr>
          <p:cNvPr id="4" name="Замещающая дата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101E2EA3-947B-4D02-8B35-25EDD346CE16}" type="datetimeFigureOut">
              <a:rPr kumimoji="0" lang="ru-RU" sz="14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fld>
            <a:endParaRPr kumimoji="0" lang="ru-RU" sz="14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Замещающий 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ru-RU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Замещающий 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45271378-28A1-4A4B-A32C-DE3B94F81F66}" type="slidenum">
              <a:rPr kumimoji="0" lang="ru-RU" sz="14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fld>
            <a:endParaRPr kumimoji="0" lang="ru-RU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  <a:endParaRPr lang="ru-RU" smtClean="0"/>
          </a:p>
          <a:p>
            <a:pPr lvl="1"/>
            <a:r>
              <a:rPr lang="ru-RU" smtClean="0"/>
              <a:t>Второй уровень</a:t>
            </a:r>
            <a:endParaRPr lang="ru-RU" smtClean="0"/>
          </a:p>
          <a:p>
            <a:pPr lvl="2"/>
            <a:r>
              <a:rPr lang="ru-RU" smtClean="0"/>
              <a:t>Третий уровень</a:t>
            </a:r>
            <a:endParaRPr lang="ru-RU" smtClean="0"/>
          </a:p>
          <a:p>
            <a:pPr lvl="3"/>
            <a:r>
              <a:rPr lang="ru-RU" smtClean="0"/>
              <a:t>Четвертый уровень</a:t>
            </a:r>
            <a:endParaRPr lang="ru-RU" smtClean="0"/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  <a:endParaRPr lang="ru-RU" smtClean="0"/>
          </a:p>
          <a:p>
            <a:pPr lvl="1"/>
            <a:r>
              <a:rPr lang="ru-RU" smtClean="0"/>
              <a:t>Второй уровень</a:t>
            </a:r>
            <a:endParaRPr lang="ru-RU" smtClean="0"/>
          </a:p>
          <a:p>
            <a:pPr lvl="2"/>
            <a:r>
              <a:rPr lang="ru-RU" smtClean="0"/>
              <a:t>Третий уровень</a:t>
            </a:r>
            <a:endParaRPr lang="ru-RU" smtClean="0"/>
          </a:p>
          <a:p>
            <a:pPr lvl="3"/>
            <a:r>
              <a:rPr lang="ru-RU" smtClean="0"/>
              <a:t>Четвертый уровень</a:t>
            </a:r>
            <a:endParaRPr lang="ru-RU" smtClean="0"/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Замещающая дата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101E2EA3-947B-4D02-8B35-25EDD346CE16}" type="datetimeFigureOut">
              <a:rPr kumimoji="0" lang="ru-RU" sz="14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fld>
            <a:endParaRPr kumimoji="0" lang="ru-RU" sz="14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Замещающий 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ru-RU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Замещающий 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45271378-28A1-4A4B-A32C-DE3B94F81F66}" type="slidenum">
              <a:rPr kumimoji="0" lang="ru-RU" sz="14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fld>
            <a:endParaRPr kumimoji="0" lang="ru-RU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  <a:endParaRPr lang="ru-RU" smtClean="0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  <a:endParaRPr lang="ru-RU" smtClean="0"/>
          </a:p>
          <a:p>
            <a:pPr lvl="1"/>
            <a:r>
              <a:rPr lang="ru-RU" smtClean="0"/>
              <a:t>Второй уровень</a:t>
            </a:r>
            <a:endParaRPr lang="ru-RU" smtClean="0"/>
          </a:p>
          <a:p>
            <a:pPr lvl="2"/>
            <a:r>
              <a:rPr lang="ru-RU" smtClean="0"/>
              <a:t>Третий уровень</a:t>
            </a:r>
            <a:endParaRPr lang="ru-RU" smtClean="0"/>
          </a:p>
          <a:p>
            <a:pPr lvl="3"/>
            <a:r>
              <a:rPr lang="ru-RU" smtClean="0"/>
              <a:t>Четвертый уровень</a:t>
            </a:r>
            <a:endParaRPr lang="ru-RU" smtClean="0"/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  <a:endParaRPr lang="ru-RU" smtClean="0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  <a:endParaRPr lang="ru-RU" smtClean="0"/>
          </a:p>
          <a:p>
            <a:pPr lvl="1"/>
            <a:r>
              <a:rPr lang="ru-RU" smtClean="0"/>
              <a:t>Второй уровень</a:t>
            </a:r>
            <a:endParaRPr lang="ru-RU" smtClean="0"/>
          </a:p>
          <a:p>
            <a:pPr lvl="2"/>
            <a:r>
              <a:rPr lang="ru-RU" smtClean="0"/>
              <a:t>Третий уровень</a:t>
            </a:r>
            <a:endParaRPr lang="ru-RU" smtClean="0"/>
          </a:p>
          <a:p>
            <a:pPr lvl="3"/>
            <a:r>
              <a:rPr lang="ru-RU" smtClean="0"/>
              <a:t>Четвертый уровень</a:t>
            </a:r>
            <a:endParaRPr lang="ru-RU" smtClean="0"/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Замещающая дата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101E2EA3-947B-4D02-8B35-25EDD346CE16}" type="datetimeFigureOut">
              <a:rPr kumimoji="0" lang="ru-RU" sz="14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fld>
            <a:endParaRPr kumimoji="0" lang="ru-RU" sz="14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8" name="Замещающий 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ru-RU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9" name="Замещающий 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45271378-28A1-4A4B-A32C-DE3B94F81F66}" type="slidenum">
              <a:rPr kumimoji="0" lang="ru-RU" sz="14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fld>
            <a:endParaRPr kumimoji="0" lang="ru-RU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Замещающая дата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101E2EA3-947B-4D02-8B35-25EDD346CE16}" type="datetimeFigureOut">
              <a:rPr kumimoji="0" lang="ru-RU" sz="14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fld>
            <a:endParaRPr kumimoji="0" lang="ru-RU" sz="14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Замещающий 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ru-RU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Замещающий 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45271378-28A1-4A4B-A32C-DE3B94F81F66}" type="slidenum">
              <a:rPr kumimoji="0" lang="ru-RU" sz="14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fld>
            <a:endParaRPr kumimoji="0" lang="ru-RU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мещающая дата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101E2EA3-947B-4D02-8B35-25EDD346CE16}" type="datetimeFigureOut">
              <a:rPr kumimoji="0" lang="ru-RU" sz="14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fld>
            <a:endParaRPr kumimoji="0" lang="ru-RU" sz="14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Замещающий 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ru-RU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Замещающий 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45271378-28A1-4A4B-A32C-DE3B94F81F66}" type="slidenum">
              <a:rPr kumimoji="0" lang="ru-RU" sz="14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fld>
            <a:endParaRPr kumimoji="0" lang="ru-RU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  <a:endParaRPr lang="ru-RU" smtClean="0"/>
          </a:p>
          <a:p>
            <a:pPr lvl="1"/>
            <a:r>
              <a:rPr lang="ru-RU" smtClean="0"/>
              <a:t>Второй уровень</a:t>
            </a:r>
            <a:endParaRPr lang="ru-RU" smtClean="0"/>
          </a:p>
          <a:p>
            <a:pPr lvl="2"/>
            <a:r>
              <a:rPr lang="ru-RU" smtClean="0"/>
              <a:t>Третий уровень</a:t>
            </a:r>
            <a:endParaRPr lang="ru-RU" smtClean="0"/>
          </a:p>
          <a:p>
            <a:pPr lvl="3"/>
            <a:r>
              <a:rPr lang="ru-RU" smtClean="0"/>
              <a:t>Четвертый уровень</a:t>
            </a:r>
            <a:endParaRPr lang="ru-RU" smtClean="0"/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  <a:endParaRPr lang="ru-RU" smtClean="0"/>
          </a:p>
        </p:txBody>
      </p:sp>
      <p:sp>
        <p:nvSpPr>
          <p:cNvPr id="5" name="Замещающая дата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101E2EA3-947B-4D02-8B35-25EDD346CE16}" type="datetimeFigureOut">
              <a:rPr kumimoji="0" lang="ru-RU" sz="14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fld>
            <a:endParaRPr kumimoji="0" lang="ru-RU" sz="14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Замещающий 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ru-RU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Замещающий 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45271378-28A1-4A4B-A32C-DE3B94F81F66}" type="slidenum">
              <a:rPr kumimoji="0" lang="ru-RU" sz="14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fld>
            <a:endParaRPr kumimoji="0" lang="ru-RU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vert="horz" wrap="square" lIns="91440" tIns="45720" rIns="91440" bIns="45720" numCol="1" anchor="t" anchorCtr="0" compatLnSpc="1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" panose="05000000000000000000" pitchFamily="2" charset="2"/>
              <a:buNone/>
              <a:defRPr/>
            </a:pPr>
            <a:r>
              <a:rPr kumimoji="0" lang="ru-RU" sz="3200" b="0" i="0" u="none" strike="noStrike" kern="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Вставка рисунка</a:t>
            </a:r>
            <a:endParaRPr kumimoji="0" lang="ru-RU" sz="3200" b="0" i="0" u="none" strike="noStrike" kern="0" cap="none" spc="0" normalizeH="0" baseline="0" noProof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  <a:endParaRPr lang="ru-RU" smtClean="0"/>
          </a:p>
        </p:txBody>
      </p:sp>
      <p:sp>
        <p:nvSpPr>
          <p:cNvPr id="5" name="Замещающая дата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101E2EA3-947B-4D02-8B35-25EDD346CE16}" type="datetimeFigureOut">
              <a:rPr kumimoji="0" lang="ru-RU" sz="14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fld>
            <a:endParaRPr kumimoji="0" lang="ru-RU" sz="14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Замещающий 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ru-RU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Замещающий 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45271378-28A1-4A4B-A32C-DE3B94F81F66}" type="slidenum">
              <a:rPr kumimoji="0" lang="ru-RU" sz="14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fld>
            <a:endParaRPr kumimoji="0" lang="ru-RU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  <a:endParaRPr lang="ru-RU" smtClean="0"/>
          </a:p>
          <a:p>
            <a:pPr lvl="1"/>
            <a:r>
              <a:rPr lang="ru-RU" smtClean="0"/>
              <a:t>Второй уровень</a:t>
            </a:r>
            <a:endParaRPr lang="ru-RU" smtClean="0"/>
          </a:p>
          <a:p>
            <a:pPr lvl="2"/>
            <a:r>
              <a:rPr lang="ru-RU" smtClean="0"/>
              <a:t>Третий уровень</a:t>
            </a:r>
            <a:endParaRPr lang="ru-RU" smtClean="0"/>
          </a:p>
          <a:p>
            <a:pPr lvl="3"/>
            <a:r>
              <a:rPr lang="ru-RU" smtClean="0"/>
              <a:t>Четвертый уровень</a:t>
            </a:r>
            <a:endParaRPr lang="ru-RU" smtClean="0"/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Замещающая дата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101E2EA3-947B-4D02-8B35-25EDD346CE16}" type="datetimeFigureOut">
              <a:rPr kumimoji="0" lang="ru-RU" sz="14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fld>
            <a:endParaRPr kumimoji="0" lang="ru-RU" sz="14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Замещающий 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ru-RU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Замещающий 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45271378-28A1-4A4B-A32C-DE3B94F81F66}" type="slidenum">
              <a:rPr kumimoji="0" lang="ru-RU" sz="14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fld>
            <a:endParaRPr kumimoji="0" lang="ru-RU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400800" y="457200"/>
            <a:ext cx="2057400" cy="56388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228600" y="457200"/>
            <a:ext cx="6019800" cy="56388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  <a:endParaRPr lang="ru-RU" smtClean="0"/>
          </a:p>
          <a:p>
            <a:pPr lvl="1"/>
            <a:r>
              <a:rPr lang="ru-RU" smtClean="0"/>
              <a:t>Второй уровень</a:t>
            </a:r>
            <a:endParaRPr lang="ru-RU" smtClean="0"/>
          </a:p>
          <a:p>
            <a:pPr lvl="2"/>
            <a:r>
              <a:rPr lang="ru-RU" smtClean="0"/>
              <a:t>Третий уровень</a:t>
            </a:r>
            <a:endParaRPr lang="ru-RU" smtClean="0"/>
          </a:p>
          <a:p>
            <a:pPr lvl="3"/>
            <a:r>
              <a:rPr lang="ru-RU" smtClean="0"/>
              <a:t>Четвертый уровень</a:t>
            </a:r>
            <a:endParaRPr lang="ru-RU" smtClean="0"/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Замещающая дата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101E2EA3-947B-4D02-8B35-25EDD346CE16}" type="datetimeFigureOut">
              <a:rPr kumimoji="0" lang="ru-RU" sz="14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fld>
            <a:endParaRPr kumimoji="0" lang="ru-RU" sz="14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Замещающий 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ru-RU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Замещающий 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45271378-28A1-4A4B-A32C-DE3B94F81F66}" type="slidenum">
              <a:rPr kumimoji="0" lang="ru-RU" sz="14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fld>
            <a:endParaRPr kumimoji="0" lang="ru-RU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3" Type="http://schemas.openxmlformats.org/officeDocument/2006/relationships/theme" Target="../theme/theme1.xml"/><Relationship Id="rId12" Type="http://schemas.openxmlformats.org/officeDocument/2006/relationships/image" Target="../media/image1.jpeg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1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457200"/>
            <a:ext cx="7772400" cy="114300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91440" tIns="45720" rIns="91440" bIns="45720" numCol="1" anchor="b" anchorCtr="0" compatLnSpc="1"/>
          <a:lstStyle/>
          <a:p>
            <a:pPr lvl="0"/>
            <a:r>
              <a:rPr lang="ru-RU" smtClean="0"/>
              <a:t>Образец заголовка</a:t>
            </a:r>
            <a:endParaRPr lang="ru-RU" smtClean="0"/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91440" tIns="45720" rIns="91440" bIns="45720" numCol="1" anchor="t" anchorCtr="0" compatLnSpc="1"/>
          <a:lstStyle/>
          <a:p>
            <a:pPr lvl="0"/>
            <a:r>
              <a:rPr lang="ru-RU" smtClean="0"/>
              <a:t>Образец текста</a:t>
            </a:r>
            <a:endParaRPr lang="ru-RU" smtClean="0"/>
          </a:p>
          <a:p>
            <a:pPr lvl="1"/>
            <a:r>
              <a:rPr lang="ru-RU" smtClean="0"/>
              <a:t>Второй уровень</a:t>
            </a:r>
            <a:endParaRPr lang="ru-RU" smtClean="0"/>
          </a:p>
          <a:p>
            <a:pPr lvl="2"/>
            <a:r>
              <a:rPr lang="ru-RU" smtClean="0"/>
              <a:t>Третий уровень</a:t>
            </a:r>
            <a:endParaRPr lang="ru-RU" smtClean="0"/>
          </a:p>
          <a:p>
            <a:pPr lvl="3"/>
            <a:r>
              <a:rPr lang="ru-RU" smtClean="0"/>
              <a:t>Четвертый уровень</a:t>
            </a:r>
            <a:endParaRPr lang="ru-RU" smtClean="0"/>
          </a:p>
          <a:p>
            <a:pPr lvl="4"/>
            <a:r>
              <a:rPr lang="ru-RU" smtClean="0"/>
              <a:t>Пятый уровень</a:t>
            </a:r>
            <a:endParaRPr lang="ru-RU" smtClean="0"/>
          </a:p>
        </p:txBody>
      </p:sp>
      <p:sp>
        <p:nvSpPr>
          <p:cNvPr id="12292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91440" tIns="45720" rIns="91440" bIns="45720" numCol="1" anchor="t" anchorCtr="0" compatLnSpc="1"/>
          <a:lstStyle>
            <a:lvl1pPr>
              <a:defRPr sz="1400"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101E2EA3-947B-4D02-8B35-25EDD346CE16}" type="datetimeFigureOut">
              <a:rPr kumimoji="0" lang="ru-RU" sz="14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fld>
            <a:endParaRPr kumimoji="0" lang="ru-RU" sz="14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2293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91440" tIns="45720" rIns="91440" bIns="45720" numCol="1" anchor="t" anchorCtr="0" compatLnSpc="1"/>
          <a:lstStyle>
            <a:lvl1pPr algn="ctr">
              <a:defRPr sz="1400"/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ru-RU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2294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91440" tIns="45720" rIns="91440" bIns="45720" numCol="1" anchor="t" anchorCtr="0" compatLnSpc="1"/>
          <a:lstStyle>
            <a:lvl1pPr algn="r">
              <a:defRPr sz="1400"/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45271378-28A1-4A4B-A32C-DE3B94F81F66}" type="slidenum">
              <a:rPr kumimoji="0" lang="ru-RU" sz="14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fld>
            <a:endParaRPr kumimoji="0" lang="ru-RU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031" name="Rectangle 7"/>
          <p:cNvSpPr/>
          <p:nvPr/>
        </p:nvSpPr>
        <p:spPr>
          <a:xfrm>
            <a:off x="0" y="1638300"/>
            <a:ext cx="3343275" cy="122238"/>
          </a:xfrm>
          <a:prstGeom prst="rect">
            <a:avLst/>
          </a:prstGeom>
          <a:solidFill>
            <a:schemeClr val="bg2">
              <a:alpha val="50195"/>
            </a:schemeClr>
          </a:solidFill>
          <a:ln w="9525">
            <a:noFill/>
          </a:ln>
        </p:spPr>
        <p:txBody>
          <a:bodyPr wrap="none" anchor="ctr"/>
          <a:p>
            <a:pPr lvl="0" algn="ctr" eaLnBrk="1" hangingPunct="1">
              <a:buNone/>
            </a:pPr>
            <a:endParaRPr dirty="0">
              <a:latin typeface="Tahoma" panose="020B0604030504040204" pitchFamily="34" charset="0"/>
            </a:endParaRPr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anose="020B0604030504040204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anose="020B0604030504040204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anose="020B0604030504040204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anose="020B0604030504040204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anose="020B0604030504040204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anose="020B0604030504040204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anose="020B0604030504040204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anose="020B0604030504040204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80000"/>
        <a:buFont typeface="Wingdings" panose="05000000000000000000" pitchFamily="2" charset="2"/>
        <a:buChar char="n"/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chemeClr val="tx2"/>
        </a:buClr>
        <a:buSzPct val="70000"/>
        <a:buFont typeface="Wingdings" panose="05000000000000000000" pitchFamily="2" charset="2"/>
        <a:buChar char="n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anose="05000000000000000000" pitchFamily="2" charset="2"/>
        <a:buChar char="n"/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chemeClr val="tx2"/>
        </a:buClr>
        <a:buSzPct val="55000"/>
        <a:buFont typeface="Wingdings" panose="05000000000000000000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chemeClr val="tx2"/>
        </a:buClr>
        <a:buSzPct val="55000"/>
        <a:buFont typeface="Wingdings" panose="05000000000000000000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chemeClr val="tx2"/>
        </a:buClr>
        <a:buSzPct val="55000"/>
        <a:buFont typeface="Wingdings" panose="05000000000000000000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chemeClr val="tx2"/>
        </a:buClr>
        <a:buSzPct val="55000"/>
        <a:buFont typeface="Wingdings" panose="05000000000000000000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chemeClr val="tx2"/>
        </a:buClr>
        <a:buSzPct val="55000"/>
        <a:buFont typeface="Wingdings" panose="05000000000000000000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6.png"/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image" Target="../media/image3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hyperlink" Target="https://yandex.ru/search/?text=&#1092;&#1086;&#1088;&#1084;&#1091;&#1083;&#1072;%20&#1089;&#1086;&#1076;&#1099;&amp;lr=39&amp;clid=1882610" TargetMode="External"/><Relationship Id="rId2" Type="http://schemas.openxmlformats.org/officeDocument/2006/relationships/hyperlink" Target="https://yandex.ru/search/?text=&#1092;&#1086;&#1088;&#1084;&#1091;&#1083;&#1072;%20&#1091;&#1082;&#1089;&#1091;&#1089;&#1085;&#1086;&#1081;%20&#1082;&#1080;&#1089;&#1083;&#1086;&#1090;&#1099;&amp;lr=39&amp;clid=1882610" TargetMode="External"/><Relationship Id="rId1" Type="http://schemas.openxmlformats.org/officeDocument/2006/relationships/hyperlink" Target="https://urok.1sept.ru/&#1089;&#1090;&#1072;&#1090;&#1100;&#1080;/565314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7" name="Содержимое 6"/>
          <p:cNvSpPr>
            <a:spLocks noGrp="1"/>
          </p:cNvSpPr>
          <p:nvPr>
            <p:ph idx="1"/>
          </p:nvPr>
        </p:nvSpPr>
        <p:spPr>
          <a:xfrm>
            <a:off x="411480" y="1564958"/>
            <a:ext cx="7772400" cy="4608513"/>
          </a:xfrm>
        </p:spPr>
        <p:txBody>
          <a:bodyPr vert="horz" wrap="square" lIns="91440" tIns="45720" rIns="91440" bIns="45720" numCol="1" anchor="t" anchorCtr="0" compatLnSpc="1"/>
          <a:lstStyle/>
          <a:p>
            <a:pPr marL="342900" marR="0" lvl="0" indent="-34290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" panose="05000000000000000000" pitchFamily="2" charset="2"/>
              <a:buNone/>
              <a:defRPr/>
            </a:pPr>
            <a:endParaRPr kumimoji="0" lang="ru-RU" sz="32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" panose="05000000000000000000" pitchFamily="2" charset="2"/>
              <a:buNone/>
              <a:defRPr/>
            </a:pPr>
            <a:r>
              <a:rPr kumimoji="0" lang="ru-RU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Тема </a:t>
            </a:r>
            <a:r>
              <a:rPr lang="ru-RU" noProof="0" dirty="0" smtClean="0">
                <a:ln>
                  <a:noFill/>
                </a:ln>
                <a:solidFill>
                  <a:schemeClr val="tx2"/>
                </a:solidFill>
                <a:uLnTx/>
                <a:uFillTx/>
                <a:latin typeface="+mj-lt"/>
                <a:ea typeface="+mj-ea"/>
                <a:cs typeface="+mj-cs"/>
                <a:sym typeface="+mn-ea"/>
              </a:rPr>
              <a:t>«Домашний эксперимент»</a:t>
            </a:r>
            <a:endParaRPr kumimoji="0" lang="ru-RU" sz="2000" b="0" i="0" u="none" strike="noStrike" kern="0" cap="none" spc="0" normalizeH="0" baseline="0" noProof="0" dirty="0">
              <a:ln>
                <a:noFill/>
              </a:ln>
              <a:solidFill>
                <a:schemeClr val="tx2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  <a:p>
            <a:pPr marL="342900" marR="0" lvl="0" indent="-34290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" panose="05000000000000000000" pitchFamily="2" charset="2"/>
              <a:buNone/>
              <a:defRPr/>
            </a:pPr>
            <a:r>
              <a:rPr kumimoji="0" lang="ru-RU" sz="2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(Химические реакции)</a:t>
            </a:r>
            <a:endParaRPr kumimoji="0" lang="ru-RU" sz="20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" panose="05000000000000000000" pitchFamily="2" charset="2"/>
              <a:buNone/>
              <a:defRPr/>
            </a:pPr>
            <a:r>
              <a:rPr kumimoji="0" lang="ru-RU" sz="20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(сода и уксус)</a:t>
            </a:r>
            <a:endParaRPr kumimoji="0" lang="ru-RU" sz="20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" panose="05000000000000000000" pitchFamily="2" charset="2"/>
              <a:buNone/>
              <a:defRPr/>
            </a:pPr>
            <a:endParaRPr kumimoji="0" lang="ru-RU" sz="20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" panose="05000000000000000000" pitchFamily="2" charset="2"/>
              <a:buNone/>
              <a:defRPr/>
            </a:pPr>
            <a:r>
              <a:rPr kumimoji="0" lang="ru-RU" sz="20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Презентацию подготовила: </a:t>
            </a:r>
            <a:endParaRPr kumimoji="0" lang="ru-RU" sz="20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" panose="05000000000000000000" pitchFamily="2" charset="2"/>
              <a:buNone/>
              <a:defRPr/>
            </a:pPr>
            <a:r>
              <a:rPr kumimoji="0" lang="ru-RU" sz="20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Горьковец И. А., </a:t>
            </a:r>
            <a:endParaRPr kumimoji="0" lang="ru-RU" sz="20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" panose="05000000000000000000" pitchFamily="2" charset="2"/>
              <a:buNone/>
              <a:defRPr/>
            </a:pPr>
            <a:r>
              <a:rPr kumimoji="0" lang="ru-RU" sz="20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воспитатель МАДОУ № 304</a:t>
            </a:r>
            <a:endParaRPr kumimoji="0" lang="ru-RU" sz="20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" panose="05000000000000000000" pitchFamily="2" charset="2"/>
              <a:buNone/>
              <a:defRPr/>
            </a:pPr>
            <a:r>
              <a:rPr kumimoji="0" lang="ru-RU" sz="20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г. Ростов-на-Дону</a:t>
            </a:r>
            <a:br>
              <a:rPr kumimoji="0" lang="ru-RU" sz="20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</a:br>
            <a:endParaRPr kumimoji="0" lang="ru-RU" sz="20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" panose="05000000000000000000" pitchFamily="2" charset="2"/>
              <a:buChar char="n"/>
              <a:defRPr/>
            </a:pPr>
            <a:endParaRPr kumimoji="0" lang="ru-RU" sz="32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8" name="Рисунок 7" descr="52901a20d62d.jp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11188" y="3789363"/>
            <a:ext cx="3313113" cy="2384425"/>
          </a:xfrm>
          <a:prstGeom prst="rect">
            <a:avLst/>
          </a:prstGeom>
          <a:ln w="38100" cap="sq">
            <a:solidFill>
              <a:schemeClr val="tx2">
                <a:lumMod val="50000"/>
              </a:schemeClr>
            </a:solidFill>
            <a:prstDash val="solid"/>
            <a:miter lim="800000"/>
            <a:headEnd/>
            <a:tailEnd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77813" y="260350"/>
            <a:ext cx="7772400" cy="1143000"/>
          </a:xfrm>
        </p:spPr>
        <p:txBody>
          <a:bodyPr vert="horz" wrap="square" lIns="91440" tIns="45720" rIns="91440" bIns="45720" numCol="1" anchor="b" anchorCtr="0" compatLnSpc="1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ru-RU" sz="4400" b="0" i="0" u="none" strike="noStrike" kern="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Цель эксперимента: </a:t>
            </a:r>
            <a:endParaRPr kumimoji="0" lang="ru-RU" sz="4400" b="0" i="0" u="none" strike="noStrike" kern="0" cap="none" spc="0" normalizeH="0" baseline="0" noProof="0" dirty="0">
              <a:ln>
                <a:noFill/>
              </a:ln>
              <a:solidFill>
                <a:schemeClr val="tx2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50825" y="2205038"/>
            <a:ext cx="8172450" cy="4310063"/>
          </a:xfrm>
        </p:spPr>
        <p:txBody>
          <a:bodyPr vert="horz" wrap="square" lIns="91440" tIns="45720" rIns="91440" bIns="45720" numCol="1" anchor="t" anchorCtr="0" compatLnSpc="1"/>
          <a:lstStyle/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" panose="05000000000000000000" pitchFamily="2" charset="2"/>
              <a:buNone/>
              <a:defRPr/>
            </a:pPr>
            <a:r>
              <a:rPr kumimoji="0" lang="ru-RU" sz="32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   научиться </a:t>
            </a:r>
            <a:r>
              <a:rPr kumimoji="0" lang="ru-RU" sz="32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распознавать физические и химические явления, фиксировать признаки химических реакций, закрепить практические умения при работе с веществами и химическим оборудованием.</a:t>
            </a:r>
            <a:endParaRPr kumimoji="0" lang="ru-RU" sz="32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" y="285750"/>
            <a:ext cx="7772400" cy="1143000"/>
          </a:xfrm>
        </p:spPr>
        <p:txBody>
          <a:bodyPr vert="horz" wrap="square" lIns="91440" tIns="45720" rIns="91440" bIns="45720" numCol="1" anchor="b" anchorCtr="0" compatLnSpc="1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ru-RU" sz="4400" b="0" i="0" u="none" strike="noStrike" kern="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Оборудование: </a:t>
            </a:r>
            <a:endParaRPr kumimoji="0" lang="ru-RU" sz="4400" b="0" i="0" u="none" strike="noStrike" kern="0" cap="none" spc="0" normalizeH="0" baseline="0" noProof="0" dirty="0">
              <a:ln>
                <a:noFill/>
              </a:ln>
              <a:solidFill>
                <a:schemeClr val="tx2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23850" y="2133600"/>
            <a:ext cx="8172450" cy="1714500"/>
          </a:xfrm>
        </p:spPr>
        <p:txBody>
          <a:bodyPr vert="horz" wrap="square" lIns="91440" tIns="45720" rIns="91440" bIns="45720" numCol="1" anchor="t" anchorCtr="0" compatLnSpc="1"/>
          <a:lstStyle/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" panose="05000000000000000000" pitchFamily="2" charset="2"/>
              <a:buChar char="n"/>
              <a:defRPr/>
            </a:pPr>
            <a:r>
              <a:rPr kumimoji="0" lang="ru-RU" sz="32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два </a:t>
            </a:r>
            <a:r>
              <a:rPr kumimoji="0" lang="ru-RU" sz="32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химических стакана</a:t>
            </a:r>
            <a:r>
              <a:rPr kumimoji="0" lang="ru-RU" sz="32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, </a:t>
            </a:r>
            <a:endParaRPr kumimoji="0" lang="ru-RU" sz="32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" panose="05000000000000000000" pitchFamily="2" charset="2"/>
              <a:buChar char="n"/>
              <a:defRPr/>
            </a:pPr>
            <a:r>
              <a:rPr kumimoji="0" lang="ru-RU" sz="32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питьевая </a:t>
            </a:r>
            <a:r>
              <a:rPr kumimoji="0" lang="ru-RU" sz="32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сода, </a:t>
            </a:r>
            <a:endParaRPr kumimoji="0" lang="ru-RU" sz="32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" panose="05000000000000000000" pitchFamily="2" charset="2"/>
              <a:buChar char="n"/>
              <a:defRPr/>
            </a:pPr>
            <a:r>
              <a:rPr kumimoji="0" lang="ru-RU" sz="32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уксус</a:t>
            </a:r>
            <a:endParaRPr kumimoji="0" lang="ru-RU" sz="32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" y="285750"/>
            <a:ext cx="7772400" cy="1143000"/>
          </a:xfrm>
        </p:spPr>
        <p:txBody>
          <a:bodyPr vert="horz" wrap="square" lIns="91440" tIns="45720" rIns="91440" bIns="45720" numCol="1" anchor="b" anchorCtr="0" compatLnSpc="1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ru-RU" sz="4400" b="0" i="0" u="none" strike="noStrike" kern="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Методика проведения эксперимента:</a:t>
            </a:r>
            <a:endParaRPr kumimoji="0" lang="ru-RU" sz="4400" b="0" i="0" u="none" strike="noStrike" kern="0" cap="none" spc="0" normalizeH="0" baseline="0" noProof="0" dirty="0">
              <a:ln>
                <a:noFill/>
              </a:ln>
              <a:solidFill>
                <a:schemeClr val="tx2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85750" y="1857375"/>
            <a:ext cx="8172450" cy="4310063"/>
          </a:xfrm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" panose="05000000000000000000" pitchFamily="2" charset="2"/>
              <a:buNone/>
              <a:defRPr/>
            </a:pPr>
            <a:r>
              <a:rPr kumimoji="0" lang="ru-RU" sz="32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Поместите </a:t>
            </a:r>
            <a:r>
              <a:rPr kumimoji="0" lang="ru-RU" sz="32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в стакан немного (1/3 чайной ложки) питьевой соды и прилейте к ней несколько капель уксуса (для этого можно использовать пипетку или стеклянную </a:t>
            </a:r>
            <a:r>
              <a:rPr kumimoji="0" lang="ru-RU" sz="32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трубочку).</a:t>
            </a:r>
            <a:endParaRPr kumimoji="0" lang="ru-RU" sz="32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5613" y="541338"/>
            <a:ext cx="8429625" cy="1500188"/>
          </a:xfrm>
        </p:spPr>
        <p:txBody>
          <a:bodyPr vert="horz" wrap="square" lIns="91440" tIns="45720" rIns="91440" bIns="45720" numCol="1" anchor="b" anchorCtr="0" compatLnSpc="1"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pl-PL" sz="2400" b="0" i="1" u="none" strike="noStrike" kern="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CH</a:t>
            </a:r>
            <a:r>
              <a:rPr kumimoji="0" lang="pl-PL" sz="2400" b="0" i="1" u="none" strike="noStrike" kern="0" cap="none" spc="0" normalizeH="0" baseline="-25000" noProof="0" dirty="0" smtClean="0">
                <a:ln>
                  <a:noFill/>
                </a:ln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3</a:t>
            </a:r>
            <a:r>
              <a:rPr kumimoji="0" lang="pl-PL" sz="2400" b="0" i="1" u="none" strike="noStrike" kern="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—COOH + Na</a:t>
            </a:r>
            <a:r>
              <a:rPr kumimoji="0" lang="pl-PL" sz="2400" b="0" i="1" u="none" strike="noStrike" kern="0" cap="none" spc="0" normalizeH="0" baseline="30000" noProof="0" dirty="0" smtClean="0">
                <a:ln>
                  <a:noFill/>
                </a:ln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+</a:t>
            </a:r>
            <a:r>
              <a:rPr kumimoji="0" lang="pl-PL" sz="2400" b="0" i="1" u="none" strike="noStrike" kern="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[HCO</a:t>
            </a:r>
            <a:r>
              <a:rPr kumimoji="0" lang="pl-PL" sz="2400" b="0" i="1" u="none" strike="noStrike" kern="0" cap="none" spc="0" normalizeH="0" baseline="-25000" noProof="0" dirty="0" smtClean="0">
                <a:ln>
                  <a:noFill/>
                </a:ln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3</a:t>
            </a:r>
            <a:r>
              <a:rPr kumimoji="0" lang="pl-PL" sz="2400" b="0" i="1" u="none" strike="noStrike" kern="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]</a:t>
            </a:r>
            <a:r>
              <a:rPr kumimoji="0" lang="pl-PL" sz="2400" b="0" i="1" u="none" strike="noStrike" kern="0" cap="none" spc="0" normalizeH="0" baseline="30000" noProof="0" dirty="0" smtClean="0">
                <a:ln>
                  <a:noFill/>
                </a:ln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−</a:t>
            </a:r>
            <a:r>
              <a:rPr kumimoji="0" lang="pl-PL" sz="2400" b="0" i="1" u="none" strike="noStrike" kern="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 → CH</a:t>
            </a:r>
            <a:r>
              <a:rPr kumimoji="0" lang="pl-PL" sz="2400" b="0" i="1" u="none" strike="noStrike" kern="0" cap="none" spc="0" normalizeH="0" baseline="-25000" noProof="0" dirty="0" smtClean="0">
                <a:ln>
                  <a:noFill/>
                </a:ln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3</a:t>
            </a:r>
            <a:r>
              <a:rPr kumimoji="0" lang="pl-PL" sz="2400" b="0" i="1" u="none" strike="noStrike" kern="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—COO</a:t>
            </a:r>
            <a:r>
              <a:rPr kumimoji="0" lang="pl-PL" sz="2400" b="0" i="1" u="none" strike="noStrike" kern="0" cap="none" spc="0" normalizeH="0" baseline="30000" noProof="0" dirty="0" smtClean="0">
                <a:ln>
                  <a:noFill/>
                </a:ln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−</a:t>
            </a:r>
            <a:r>
              <a:rPr kumimoji="0" lang="pl-PL" sz="2400" b="0" i="1" u="none" strike="noStrike" kern="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 Na</a:t>
            </a:r>
            <a:r>
              <a:rPr kumimoji="0" lang="pl-PL" sz="2400" b="0" i="1" u="none" strike="noStrike" kern="0" cap="none" spc="0" normalizeH="0" baseline="30000" noProof="0" dirty="0" smtClean="0">
                <a:ln>
                  <a:noFill/>
                </a:ln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+</a:t>
            </a:r>
            <a:r>
              <a:rPr kumimoji="0" lang="pl-PL" sz="2400" b="0" i="1" u="none" strike="noStrike" kern="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 + H</a:t>
            </a:r>
            <a:r>
              <a:rPr kumimoji="0" lang="pl-PL" sz="2400" b="0" i="1" u="none" strike="noStrike" kern="0" cap="none" spc="0" normalizeH="0" baseline="-25000" noProof="0" dirty="0" smtClean="0">
                <a:ln>
                  <a:noFill/>
                </a:ln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2</a:t>
            </a:r>
            <a:r>
              <a:rPr kumimoji="0" lang="pl-PL" sz="2400" b="0" i="1" u="none" strike="noStrike" kern="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O + CO</a:t>
            </a:r>
            <a:r>
              <a:rPr kumimoji="0" lang="pl-PL" sz="2400" b="0" i="1" u="none" strike="noStrike" kern="0" cap="none" spc="0" normalizeH="0" baseline="-25000" noProof="0" dirty="0" smtClean="0">
                <a:ln>
                  <a:noFill/>
                </a:ln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2</a:t>
            </a:r>
            <a:br>
              <a:rPr kumimoji="0" lang="ru-RU" sz="60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</a:br>
            <a:endParaRPr kumimoji="0" lang="ru-RU" sz="6000" b="0" i="0" u="none" strike="noStrike" kern="0" cap="none" spc="0" normalizeH="0" baseline="0" noProof="0" dirty="0">
              <a:ln>
                <a:noFill/>
              </a:ln>
              <a:solidFill>
                <a:schemeClr val="tx2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50825" y="2636838"/>
            <a:ext cx="8429625" cy="2667000"/>
          </a:xfrm>
        </p:spPr>
        <p:txBody>
          <a:bodyPr vert="horz" wrap="square" lIns="91440" tIns="45720" rIns="91440" bIns="45720" numCol="1" anchor="t" anchorCtr="0" compatLnSpc="1"/>
          <a:lstStyle/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" panose="05000000000000000000" pitchFamily="2" charset="2"/>
              <a:buNone/>
              <a:defRPr/>
            </a:pPr>
            <a:r>
              <a:rPr kumimoji="0" lang="ru-RU" sz="2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                   </a:t>
            </a:r>
            <a:r>
              <a:rPr kumimoji="0" lang="ru-RU" sz="5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+</a:t>
            </a:r>
            <a:r>
              <a:rPr kumimoji="0" lang="ru-RU" sz="2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ru-RU" sz="115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  </a:t>
            </a:r>
            <a:r>
              <a:rPr kumimoji="0" lang="ru-RU" sz="5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+</a:t>
            </a:r>
            <a:r>
              <a:rPr kumimoji="0" lang="ru-RU" sz="115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ru-RU" sz="2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            </a:t>
            </a:r>
            <a:r>
              <a:rPr kumimoji="0" lang="ru-RU" sz="5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=  </a:t>
            </a:r>
            <a:endParaRPr kumimoji="0" lang="ru-RU" sz="54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4248194" y="2722123"/>
            <a:ext cx="1236995" cy="187220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681287" y="2392913"/>
            <a:ext cx="679897" cy="216024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717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2600" y="2987675"/>
            <a:ext cx="1447800" cy="1449388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7175" name="Рисунок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08750" y="2903538"/>
            <a:ext cx="2095500" cy="1516062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" y="285750"/>
            <a:ext cx="8915400" cy="1143000"/>
          </a:xfrm>
        </p:spPr>
        <p:txBody>
          <a:bodyPr vert="horz" wrap="square" lIns="91440" tIns="45720" rIns="91440" bIns="45720" numCol="1" anchor="b" anchorCtr="0" compatLnSpc="1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ru-RU" sz="4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Суть реакции:</a:t>
            </a:r>
            <a:endParaRPr kumimoji="0" lang="ru-RU" sz="4400" b="0" i="0" u="none" strike="noStrike" kern="0" cap="none" spc="0" normalizeH="0" baseline="0" noProof="0" dirty="0">
              <a:ln>
                <a:noFill/>
              </a:ln>
              <a:solidFill>
                <a:schemeClr val="tx2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28600" y="2060575"/>
            <a:ext cx="8172450" cy="4310063"/>
          </a:xfrm>
        </p:spPr>
        <p:txBody>
          <a:bodyPr vert="horz" wrap="square" lIns="91440" tIns="45720" rIns="91440" bIns="45720" numCol="1" anchor="t" anchorCtr="0" compatLnSpc="1"/>
          <a:lstStyle/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" panose="05000000000000000000" pitchFamily="2" charset="2"/>
              <a:buNone/>
              <a:defRPr/>
            </a:pPr>
            <a:r>
              <a:rPr kumimoji="0" lang="ru-RU" sz="32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ru-RU" sz="32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  </a:t>
            </a:r>
            <a:r>
              <a:rPr kumimoji="0" lang="ru-RU" sz="32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Взаимодействие соды с уксусом называется реакцией нейтрализации. </a:t>
            </a:r>
            <a:endParaRPr kumimoji="0" lang="ru-RU" sz="32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" panose="05000000000000000000" pitchFamily="2" charset="2"/>
              <a:buNone/>
              <a:defRPr/>
            </a:pPr>
            <a:r>
              <a:rPr kumimoji="0" lang="ru-RU" sz="32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ru-RU" sz="32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 Суть </a:t>
            </a:r>
            <a:r>
              <a:rPr kumimoji="0" lang="ru-RU" sz="32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её состоит в том, что уксусная кислота при взаимодействии с щелочью, каковой является сода, нейтрализуют друг друга, выделяя углекислый газ. </a:t>
            </a:r>
            <a:endParaRPr kumimoji="0" lang="ru-RU" sz="32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" y="285750"/>
            <a:ext cx="8915400" cy="1143000"/>
          </a:xfrm>
        </p:spPr>
        <p:txBody>
          <a:bodyPr vert="horz" wrap="square" lIns="91440" tIns="45720" rIns="91440" bIns="45720" numCol="1" anchor="b" anchorCtr="0" compatLnSpc="1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ru-RU" sz="4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Выводы:</a:t>
            </a:r>
            <a:endParaRPr kumimoji="0" lang="ru-RU" sz="4400" b="0" i="0" u="none" strike="noStrike" kern="0" cap="none" spc="0" normalizeH="0" baseline="0" noProof="0" dirty="0">
              <a:ln>
                <a:noFill/>
              </a:ln>
              <a:solidFill>
                <a:schemeClr val="tx2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28600" y="2060575"/>
            <a:ext cx="8172450" cy="4310063"/>
          </a:xfrm>
        </p:spPr>
        <p:txBody>
          <a:bodyPr vert="horz" wrap="square" lIns="91440" tIns="45720" rIns="91440" bIns="45720" numCol="1" anchor="t" anchorCtr="0" compatLnSpc="1"/>
          <a:lstStyle/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" panose="05000000000000000000" pitchFamily="2" charset="2"/>
              <a:buNone/>
              <a:defRPr/>
            </a:pPr>
            <a:r>
              <a:rPr kumimoji="0" lang="ru-RU" sz="32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   После соединения </a:t>
            </a:r>
            <a:r>
              <a:rPr kumimoji="0" lang="ru-RU" sz="32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соды </a:t>
            </a:r>
            <a:r>
              <a:rPr kumimoji="0" lang="en-US" sz="3200" b="0" i="0" u="none" strike="noStrike" kern="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Na₂CO</a:t>
            </a:r>
            <a:r>
              <a:rPr kumimoji="0" lang="en-US" sz="32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₃</a:t>
            </a:r>
            <a:r>
              <a:rPr kumimoji="0" lang="ru-RU" sz="32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 и уксуса </a:t>
            </a: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C₂H₄O</a:t>
            </a:r>
            <a:r>
              <a:rPr kumimoji="0" lang="en-US" sz="32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₂</a:t>
            </a:r>
            <a:r>
              <a:rPr kumimoji="0" lang="ru-RU" sz="32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 происходит </a:t>
            </a:r>
            <a:r>
              <a:rPr kumimoji="0" lang="ru-RU" sz="32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бурное </a:t>
            </a:r>
            <a:r>
              <a:rPr kumimoji="0" lang="ru-RU" sz="32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смешивание</a:t>
            </a:r>
            <a:r>
              <a:rPr kumimoji="0" lang="ru-RU" sz="32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, вследствие которого резко </a:t>
            </a:r>
            <a:r>
              <a:rPr kumimoji="0" lang="ru-RU" sz="32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выделятся </a:t>
            </a:r>
            <a:r>
              <a:rPr kumimoji="0" lang="ru-RU" sz="32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углекислый </a:t>
            </a:r>
            <a:r>
              <a:rPr kumimoji="0" lang="ru-RU" sz="32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газ CO2. </a:t>
            </a:r>
            <a:r>
              <a:rPr kumimoji="0" lang="ru-RU" sz="32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Это </a:t>
            </a:r>
            <a:r>
              <a:rPr kumimoji="0" lang="ru-RU" sz="32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выглядит, </a:t>
            </a:r>
            <a:r>
              <a:rPr kumimoji="0" lang="ru-RU" sz="32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как будто вода в стакане вскипает и поднимается бурлящая пена. </a:t>
            </a:r>
            <a:endParaRPr kumimoji="0" lang="ru-RU" sz="32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vert="horz" wrap="square" lIns="91440" tIns="45720" rIns="91440" bIns="45720" numCol="1" anchor="b" anchorCtr="0" compatLnSpc="1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ru-RU" sz="4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Интернет ресурс</a:t>
            </a:r>
            <a:endParaRPr kumimoji="0" lang="ru-RU" sz="4400" b="0" i="0" u="none" strike="noStrike" kern="0" cap="none" spc="0" normalizeH="0" baseline="0" noProof="0" dirty="0">
              <a:ln>
                <a:noFill/>
              </a:ln>
              <a:solidFill>
                <a:schemeClr val="tx2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 vert="horz" wrap="square" lIns="91440" tIns="45720" rIns="91440" bIns="45720" numCol="1" anchor="t" anchorCtr="0" compatLnSpc="1"/>
          <a:lstStyle/>
          <a:p>
            <a:pPr>
              <a:buFont typeface="Wingdings" panose="05000000000000000000" pitchFamily="2" charset="2"/>
              <a:buAutoNum type="arabicPeriod"/>
            </a:pPr>
            <a:r>
              <a:rPr lang="en-US" altLang="x-none" sz="2800" dirty="0">
                <a:solidFill>
                  <a:srgbClr val="F2F2F2"/>
                </a:solidFill>
                <a:effectLst>
                  <a:outerShdw blurRad="38100" dist="38100" dir="2700000">
                    <a:srgbClr val="000000"/>
                  </a:outerShdw>
                </a:effectLst>
                <a:hlinkClick r:id="rId1"/>
              </a:rPr>
              <a:t>https</a:t>
            </a:r>
            <a:r>
              <a:rPr lang="en-US" altLang="x-none" sz="2800" dirty="0">
                <a:solidFill>
                  <a:srgbClr val="F2F2F2"/>
                </a:solidFill>
                <a:effectLst>
                  <a:outerShdw blurRad="38100" dist="38100" dir="2700000">
                    <a:srgbClr val="000000"/>
                  </a:outerShdw>
                </a:effectLst>
                <a:hlinkClick r:id="rId1"/>
              </a:rPr>
              <a:t>://urok.1sept.ru/</a:t>
            </a:r>
            <a:r>
              <a:rPr sz="2800" dirty="0">
                <a:solidFill>
                  <a:srgbClr val="F2F2F2"/>
                </a:solidFill>
                <a:effectLst>
                  <a:outerShdw blurRad="38100" dist="38100" dir="2700000">
                    <a:srgbClr val="000000"/>
                  </a:outerShdw>
                </a:effectLst>
                <a:hlinkClick r:id="rId1"/>
              </a:rPr>
              <a:t>статьи/565314</a:t>
            </a:r>
            <a:r>
              <a:rPr sz="2800" dirty="0">
                <a:solidFill>
                  <a:srgbClr val="F2F2F2"/>
                </a:solidFill>
                <a:effectLst>
                  <a:outerShdw blurRad="38100" dist="38100" dir="2700000">
                    <a:srgbClr val="000000"/>
                  </a:outerShdw>
                </a:effectLst>
                <a:hlinkClick r:id="rId1"/>
              </a:rPr>
              <a:t>/</a:t>
            </a:r>
            <a:endParaRPr sz="2800" dirty="0">
              <a:solidFill>
                <a:srgbClr val="F2F2F2"/>
              </a:solidFill>
              <a:effectLst>
                <a:outerShdw blurRad="38100" dist="38100" dir="2700000">
                  <a:srgbClr val="000000"/>
                </a:outerShdw>
              </a:effectLst>
            </a:endParaRPr>
          </a:p>
          <a:p>
            <a:pPr>
              <a:buFont typeface="Wingdings" panose="05000000000000000000" pitchFamily="2" charset="2"/>
              <a:buAutoNum type="arabicPeriod"/>
            </a:pPr>
            <a:r>
              <a:rPr lang="en-US" altLang="x-none" sz="2800" dirty="0">
                <a:solidFill>
                  <a:srgbClr val="F2F2F2"/>
                </a:solidFill>
                <a:effectLst>
                  <a:outerShdw blurRad="38100" dist="38100" dir="2700000">
                    <a:srgbClr val="000000"/>
                  </a:outerShdw>
                </a:effectLst>
                <a:hlinkClick r:id="rId2"/>
              </a:rPr>
              <a:t>https://yandex.ru/search/?text=</a:t>
            </a:r>
            <a:r>
              <a:rPr sz="2800" dirty="0">
                <a:solidFill>
                  <a:srgbClr val="F2F2F2"/>
                </a:solidFill>
                <a:effectLst>
                  <a:outerShdw blurRad="38100" dist="38100" dir="2700000">
                    <a:srgbClr val="000000"/>
                  </a:outerShdw>
                </a:effectLst>
                <a:hlinkClick r:id="rId2"/>
              </a:rPr>
              <a:t>формула%20уксусной%20кислоты&amp;</a:t>
            </a:r>
            <a:r>
              <a:rPr lang="en-US" altLang="x-none" sz="2800" dirty="0">
                <a:solidFill>
                  <a:srgbClr val="F2F2F2"/>
                </a:solidFill>
                <a:effectLst>
                  <a:outerShdw blurRad="38100" dist="38100" dir="2700000">
                    <a:srgbClr val="000000"/>
                  </a:outerShdw>
                </a:effectLst>
                <a:hlinkClick r:id="rId2"/>
              </a:rPr>
              <a:t>lr=39&amp;clid=1882610</a:t>
            </a:r>
            <a:endParaRPr sz="2800" dirty="0">
              <a:solidFill>
                <a:srgbClr val="F2F2F2"/>
              </a:solidFill>
              <a:effectLst>
                <a:outerShdw blurRad="38100" dist="38100" dir="2700000">
                  <a:srgbClr val="000000"/>
                </a:outerShdw>
              </a:effectLst>
            </a:endParaRPr>
          </a:p>
          <a:p>
            <a:pPr>
              <a:buFont typeface="Wingdings" panose="05000000000000000000" pitchFamily="2" charset="2"/>
              <a:buAutoNum type="arabicPeriod"/>
            </a:pPr>
            <a:r>
              <a:rPr lang="en-US" altLang="x-none" sz="2800" dirty="0">
                <a:solidFill>
                  <a:srgbClr val="F2F2F2"/>
                </a:solidFill>
                <a:effectLst>
                  <a:outerShdw blurRad="38100" dist="38100" dir="2700000">
                    <a:srgbClr val="000000"/>
                  </a:outerShdw>
                </a:effectLst>
                <a:hlinkClick r:id="rId3"/>
              </a:rPr>
              <a:t>https://yandex.ru/search/?text=</a:t>
            </a:r>
            <a:r>
              <a:rPr sz="2800" dirty="0">
                <a:solidFill>
                  <a:srgbClr val="F2F2F2"/>
                </a:solidFill>
                <a:effectLst>
                  <a:outerShdw blurRad="38100" dist="38100" dir="2700000">
                    <a:srgbClr val="000000"/>
                  </a:outerShdw>
                </a:effectLst>
                <a:hlinkClick r:id="rId3"/>
              </a:rPr>
              <a:t>формула%20соды&amp;</a:t>
            </a:r>
            <a:r>
              <a:rPr lang="en-US" altLang="x-none" sz="2800" dirty="0">
                <a:solidFill>
                  <a:srgbClr val="F2F2F2"/>
                </a:solidFill>
                <a:effectLst>
                  <a:outerShdw blurRad="38100" dist="38100" dir="2700000">
                    <a:srgbClr val="000000"/>
                  </a:outerShdw>
                </a:effectLst>
                <a:hlinkClick r:id="rId3"/>
              </a:rPr>
              <a:t>lr=39&amp;clid=1882610</a:t>
            </a:r>
            <a:endParaRPr sz="2800" dirty="0">
              <a:solidFill>
                <a:srgbClr val="F2F2F2"/>
              </a:solidFill>
              <a:effectLst>
                <a:outerShdw blurRad="38100" dist="38100" dir="2700000">
                  <a:srgbClr val="000000"/>
                </a:outerShdw>
              </a:effectLst>
            </a:endParaRPr>
          </a:p>
          <a:p>
            <a:pPr>
              <a:buFont typeface="Wingdings" panose="05000000000000000000" pitchFamily="2" charset="2"/>
              <a:buAutoNum type="arabicPeriod"/>
            </a:pPr>
            <a:endParaRPr sz="1600" dirty="0">
              <a:solidFill>
                <a:srgbClr val="F2F2F2"/>
              </a:solidFill>
              <a:effectLst>
                <a:outerShdw blurRad="38100" dist="38100" dir="2700000">
                  <a:srgbClr val="000000"/>
                </a:outerShdw>
              </a:effectLst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1">
  <a:themeElements>
    <a:clrScheme name="Аспект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Водоворот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</a:spPr>
      <a:bodyPr vert="horz" wrap="square" lIns="91440" tIns="45720" rIns="91440" bIns="45720" numCol="1" anchor="t" anchorCtr="0" compatLnSpc="1">
        <a:spAutoFit/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defRPr kumimoji="0" lang="ru-RU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</a:spPr>
      <a:bodyPr vert="horz" wrap="square" lIns="91440" tIns="45720" rIns="91440" bIns="45720" numCol="1" anchor="t" anchorCtr="0" compatLnSpc="1">
        <a:spAutoFit/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defRPr kumimoji="0" lang="ru-RU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</a:defRPr>
        </a:defPPr>
      </a:lstStyle>
    </a:lnDef>
  </a:objectDefaults>
  <a:extraClrSchemeLst>
    <a:extraClrScheme>
      <a:clrScheme name="Водоворот 1">
        <a:dk1>
          <a:srgbClr val="000066"/>
        </a:dk1>
        <a:lt1>
          <a:srgbClr val="FFFFFF"/>
        </a:lt1>
        <a:dk2>
          <a:srgbClr val="0000CC"/>
        </a:dk2>
        <a:lt2>
          <a:srgbClr val="CCFFFF"/>
        </a:lt2>
        <a:accent1>
          <a:srgbClr val="CC99FF"/>
        </a:accent1>
        <a:accent2>
          <a:srgbClr val="9999FF"/>
        </a:accent2>
        <a:accent3>
          <a:srgbClr val="AAAAE2"/>
        </a:accent3>
        <a:accent4>
          <a:srgbClr val="DADADA"/>
        </a:accent4>
        <a:accent5>
          <a:srgbClr val="E2CAFF"/>
        </a:accent5>
        <a:accent6>
          <a:srgbClr val="8A8AE7"/>
        </a:accent6>
        <a:hlink>
          <a:srgbClr val="99CCFF"/>
        </a:hlink>
        <a:folHlink>
          <a:srgbClr val="0066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Водоворот 2">
        <a:dk1>
          <a:srgbClr val="000066"/>
        </a:dk1>
        <a:lt1>
          <a:srgbClr val="FFFFFF"/>
        </a:lt1>
        <a:dk2>
          <a:srgbClr val="6699FF"/>
        </a:dk2>
        <a:lt2>
          <a:srgbClr val="CCFFFF"/>
        </a:lt2>
        <a:accent1>
          <a:srgbClr val="CC99FF"/>
        </a:accent1>
        <a:accent2>
          <a:srgbClr val="9999FF"/>
        </a:accent2>
        <a:accent3>
          <a:srgbClr val="B8CAFF"/>
        </a:accent3>
        <a:accent4>
          <a:srgbClr val="DADADA"/>
        </a:accent4>
        <a:accent5>
          <a:srgbClr val="E2CAFF"/>
        </a:accent5>
        <a:accent6>
          <a:srgbClr val="8A8AE7"/>
        </a:accent6>
        <a:hlink>
          <a:srgbClr val="99CCFF"/>
        </a:hlink>
        <a:folHlink>
          <a:srgbClr val="0066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Водоворот 3">
        <a:dk1>
          <a:srgbClr val="393939"/>
        </a:dk1>
        <a:lt1>
          <a:srgbClr val="FFFFFF"/>
        </a:lt1>
        <a:dk2>
          <a:srgbClr val="000000"/>
        </a:dk2>
        <a:lt2>
          <a:srgbClr val="FFFFFF"/>
        </a:lt2>
        <a:accent1>
          <a:srgbClr val="CBCBCB"/>
        </a:accent1>
        <a:accent2>
          <a:srgbClr val="868686"/>
        </a:accent2>
        <a:accent3>
          <a:srgbClr val="AAAAAA"/>
        </a:accent3>
        <a:accent4>
          <a:srgbClr val="DADADA"/>
        </a:accent4>
        <a:accent5>
          <a:srgbClr val="E2E2E2"/>
        </a:accent5>
        <a:accent6>
          <a:srgbClr val="797979"/>
        </a:accent6>
        <a:hlink>
          <a:srgbClr val="4D4D4D"/>
        </a:hlink>
        <a:folHlink>
          <a:srgbClr val="EAEAEA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0</TotalTime>
  <Words>1329</Words>
  <Application>WPS Presentation</Application>
  <PresentationFormat/>
  <Paragraphs>44</Paragraphs>
  <Slides>8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10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8</vt:i4>
      </vt:variant>
    </vt:vector>
  </HeadingPairs>
  <TitlesOfParts>
    <vt:vector size="19" baseType="lpstr">
      <vt:lpstr>Arial</vt:lpstr>
      <vt:lpstr>SimSun</vt:lpstr>
      <vt:lpstr>Wingdings</vt:lpstr>
      <vt:lpstr>Tahoma</vt:lpstr>
      <vt:lpstr>Calibri</vt:lpstr>
      <vt:lpstr>Times New Roman</vt:lpstr>
      <vt:lpstr>Microsoft YaHei</vt:lpstr>
      <vt:lpstr/>
      <vt:lpstr>Arial Unicode MS</vt:lpstr>
      <vt:lpstr>Segoe Print</vt:lpstr>
      <vt:lpstr>Тема1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«Домашняя» химия</dc:title>
  <dc:creator>1</dc:creator>
  <cp:lastModifiedBy>Андрей</cp:lastModifiedBy>
  <cp:revision>82</cp:revision>
  <dcterms:created xsi:type="dcterms:W3CDTF">2014-11-15T16:55:05Z</dcterms:created>
  <dcterms:modified xsi:type="dcterms:W3CDTF">2020-04-21T19:11:28Z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1049-11.2.0.9255</vt:lpwstr>
  </property>
</Properties>
</file>