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74" r:id="rId4"/>
    <p:sldId id="275" r:id="rId5"/>
    <p:sldId id="276" r:id="rId6"/>
    <p:sldId id="277" r:id="rId7"/>
    <p:sldId id="258" r:id="rId8"/>
    <p:sldId id="269" r:id="rId9"/>
    <p:sldId id="261" r:id="rId10"/>
    <p:sldId id="262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9" autoAdjust="0"/>
    <p:restoredTop sz="94662" autoAdjust="0"/>
  </p:normalViewPr>
  <p:slideViewPr>
    <p:cSldViewPr>
      <p:cViewPr varScale="1">
        <p:scale>
          <a:sx n="50" d="100"/>
          <a:sy n="50" d="100"/>
        </p:scale>
        <p:origin x="10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38BB26A-0E0E-42B8-9F30-DD5E86B7FDA8}" type="datetimeFigureOut">
              <a:rPr lang="ru-RU" smtClean="0"/>
              <a:pPr/>
              <a:t>25.04.2020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16508255-D162-4283-ADEA-3C5EA9FD4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TC\&#1056;&#1072;&#1073;&#1086;&#1095;&#1080;&#1081;%20&#1089;&#1090;&#1086;&#1083;\&#1047;&#1072;&#1087;&#1086;&#1083;&#1103;&#1088;&#1100;&#1077;\holly_war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71480"/>
            <a:ext cx="8786874" cy="1571636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Освобождение Азова от немецко-фашистских захватчиков.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284984"/>
            <a:ext cx="8136904" cy="2808312"/>
          </a:xfrm>
        </p:spPr>
        <p:txBody>
          <a:bodyPr>
            <a:normAutofit/>
          </a:bodyPr>
          <a:lstStyle/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/>
              <a:t>                                              </a:t>
            </a:r>
            <a:r>
              <a:rPr lang="ru-RU" dirty="0" smtClean="0"/>
              <a:t>Воспитатель:</a:t>
            </a:r>
            <a:r>
              <a:rPr lang="ru-RU" dirty="0" smtClean="0"/>
              <a:t>            				       </a:t>
            </a:r>
            <a:r>
              <a:rPr lang="ru-RU" dirty="0" smtClean="0"/>
              <a:t>Демина </a:t>
            </a:r>
            <a:r>
              <a:rPr lang="ru-RU" dirty="0" smtClean="0"/>
              <a:t>Н.С.</a:t>
            </a:r>
            <a:endParaRPr lang="ru-RU" dirty="0"/>
          </a:p>
        </p:txBody>
      </p:sp>
      <p:pic>
        <p:nvPicPr>
          <p:cNvPr id="4" name="holly_wa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 flipH="1" flipV="1">
            <a:off x="9144000" y="6858000"/>
            <a:ext cx="45719" cy="4571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31224" cy="2808312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Каждый год 7-го февраля наш </a:t>
            </a:r>
            <a:r>
              <a:rPr lang="ru-RU" sz="3600" dirty="0" smtClean="0"/>
              <a:t>город отмечает </a:t>
            </a:r>
            <a:r>
              <a:rPr lang="ru-RU" sz="3600" dirty="0"/>
              <a:t>очередную годовщину освобождения от фашистских оккупантов.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372057"/>
            <a:ext cx="6984776" cy="4247875"/>
          </a:xfrm>
        </p:spPr>
      </p:pic>
    </p:spTree>
    <p:extLst>
      <p:ext uri="{BB962C8B-B14F-4D97-AF65-F5344CB8AC3E}">
        <p14:creationId xmlns:p14="http://schemas.microsoft.com/office/powerpoint/2010/main" val="186064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04664"/>
            <a:ext cx="3744416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В </a:t>
            </a:r>
            <a:r>
              <a:rPr lang="ru-RU" sz="2400" dirty="0"/>
              <a:t>памяти </a:t>
            </a:r>
            <a:r>
              <a:rPr lang="ru-RU" sz="2400" dirty="0" err="1"/>
              <a:t>азовчан</a:t>
            </a:r>
            <a:r>
              <a:rPr lang="ru-RU" sz="2400" dirty="0"/>
              <a:t> никогда не изгладятся те морозные дни, когда войска 44-й армии под командованием генерал – лейтенанта В.А. Хоменко при поддержке 4-го Кубанского и 5-го Донского гвардейских казачьих корпусов полностью очистили Азов от вражеских войск.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1" y="476672"/>
            <a:ext cx="4392487" cy="5856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C\Рабочий стол\Заполярье\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52"/>
            <a:ext cx="8858312" cy="657229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429250" cy="68580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04664"/>
            <a:ext cx="784887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 smtClean="0"/>
          </a:p>
          <a:p>
            <a:r>
              <a:rPr lang="ru-RU" sz="3600" dirty="0" smtClean="0"/>
              <a:t>Из </a:t>
            </a:r>
            <a:r>
              <a:rPr lang="ru-RU" sz="3600" dirty="0"/>
              <a:t>года в год уходят из жизни ветераны, вместе с ними уходят частицы истории тех жестоких и героических лет</a:t>
            </a:r>
            <a:r>
              <a:rPr lang="ru-RU" sz="3600" dirty="0" smtClean="0"/>
              <a:t>.</a:t>
            </a:r>
          </a:p>
          <a:p>
            <a:endParaRPr lang="ru-RU" sz="3600" dirty="0" smtClean="0"/>
          </a:p>
          <a:p>
            <a:r>
              <a:rPr lang="ru-RU" sz="3600" dirty="0"/>
              <a:t> В освобождении г. Азова и района 7 февраля 1943 года приняли активное участие жители города и района:</a:t>
            </a: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548680"/>
            <a:ext cx="81369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Кондауров Василий Михайлович</a:t>
            </a:r>
          </a:p>
          <a:p>
            <a:r>
              <a:rPr lang="ru-RU" sz="3600" dirty="0"/>
              <a:t>Иванов Николай Иванович</a:t>
            </a:r>
          </a:p>
          <a:p>
            <a:r>
              <a:rPr lang="ru-RU" sz="3600" dirty="0"/>
              <a:t>Мартынов Борис Викторович</a:t>
            </a:r>
          </a:p>
          <a:p>
            <a:r>
              <a:rPr lang="ru-RU" sz="3600" dirty="0" err="1"/>
              <a:t>Неживенко</a:t>
            </a:r>
            <a:r>
              <a:rPr lang="ru-RU" sz="3600" dirty="0"/>
              <a:t> Николай Савельевич</a:t>
            </a:r>
          </a:p>
          <a:p>
            <a:r>
              <a:rPr lang="ru-RU" sz="3600" dirty="0"/>
              <a:t> </a:t>
            </a:r>
            <a:r>
              <a:rPr lang="ru-RU" sz="3600" dirty="0" err="1"/>
              <a:t>Чепелев</a:t>
            </a:r>
            <a:r>
              <a:rPr lang="ru-RU" sz="3600" dirty="0"/>
              <a:t> Иван Николаевич</a:t>
            </a:r>
          </a:p>
          <a:p>
            <a:r>
              <a:rPr lang="ru-RU" sz="3600" dirty="0"/>
              <a:t>Петренко Константин Павлович</a:t>
            </a:r>
          </a:p>
          <a:p>
            <a:r>
              <a:rPr lang="ru-RU" sz="3600" dirty="0" err="1"/>
              <a:t>Железкин</a:t>
            </a:r>
            <a:r>
              <a:rPr lang="ru-RU" sz="3600" dirty="0"/>
              <a:t> Федор Дмитриевич</a:t>
            </a:r>
          </a:p>
          <a:p>
            <a:r>
              <a:rPr lang="ru-RU" sz="3600" dirty="0"/>
              <a:t> </a:t>
            </a:r>
            <a:r>
              <a:rPr lang="ru-RU" sz="3600" dirty="0" err="1"/>
              <a:t>Назарько</a:t>
            </a:r>
            <a:r>
              <a:rPr lang="ru-RU" sz="3600" dirty="0"/>
              <a:t> Виктор Алексеевич</a:t>
            </a:r>
          </a:p>
          <a:p>
            <a:r>
              <a:rPr lang="ru-RU" sz="3600" dirty="0"/>
              <a:t>Осипов Яков Андреевич</a:t>
            </a:r>
          </a:p>
          <a:p>
            <a:r>
              <a:rPr lang="ru-RU" sz="3600" dirty="0"/>
              <a:t>Чумакова Евдокия Петровна</a:t>
            </a:r>
          </a:p>
          <a:p>
            <a:r>
              <a:rPr lang="ru-RU" sz="3600" dirty="0"/>
              <a:t> Малина Виктор Георгиевич и др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6786610" cy="785794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928670"/>
            <a:ext cx="5143504" cy="59293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310" y="188640"/>
            <a:ext cx="3189688" cy="3744416"/>
          </a:xfrm>
        </p:spPr>
      </p:pic>
      <p:sp>
        <p:nvSpPr>
          <p:cNvPr id="6" name="Прямоугольник 5"/>
          <p:cNvSpPr/>
          <p:nvPr/>
        </p:nvSpPr>
        <p:spPr>
          <a:xfrm>
            <a:off x="323528" y="404664"/>
            <a:ext cx="55446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Гвардии сержант </a:t>
            </a:r>
          </a:p>
          <a:p>
            <a:r>
              <a:rPr lang="ru-RU" sz="2400" dirty="0"/>
              <a:t>12 –ой Донской казачьей дивизии Яков Андреевич Осипов вспоминает:</a:t>
            </a:r>
          </a:p>
          <a:p>
            <a:r>
              <a:rPr lang="ru-RU" sz="2400" dirty="0"/>
              <a:t>«Запомнились страшные холода, мороз стоял трескучий. Вечером шестого февраля 43-го года в городе шла перестрелка, но не ожесточенная, видимо, основные силы гитлеровцев уже покинули Азов.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012614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 </a:t>
            </a:r>
            <a:r>
              <a:rPr lang="ru-RU" sz="2400" dirty="0"/>
              <a:t>крыше здания городской управы немцы установили несколько пулеметов, которые простреливали подступы к улице Московской, но к утру их огонь удалось подавить. К семи утра 7 февраля сопротивление врага практически прекратилось. Одновременно с донцами Азов атаковали кубанские казаки 4-го кавалерийского корпуса Николая Кириченко.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3800078"/>
            <a:ext cx="4213225" cy="2925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260648"/>
            <a:ext cx="84249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Вспоминает Мартынов Борис Викторович , участник парада Победы 1945 года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«</a:t>
            </a:r>
            <a:r>
              <a:rPr lang="ru-RU" sz="2800" dirty="0"/>
              <a:t>Со слезами радости </a:t>
            </a:r>
            <a:r>
              <a:rPr lang="ru-RU" sz="2800" dirty="0" err="1"/>
              <a:t>азовчане</a:t>
            </a:r>
            <a:r>
              <a:rPr lang="ru-RU" sz="2800" dirty="0"/>
              <a:t> встречали своих освободителей. Большего счастья, чем это, я не знал всю свою жизнь. Ведь это была моя Родина, моя земля, хотя чувство Родины было у меня на любом клочке нашей земли, которую я защищал.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92737" y="3369192"/>
            <a:ext cx="44997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000" dirty="0"/>
              <a:t>В школе № 1, где я учился, теперь находился военный госпиталь. Здесь мы разместили раненых бойцов и командиров. Наши земляки приносили им одежду, продукты, помогали ухаживать за ранеными. Дети своими силами ставили для них концерты, приносили и читали им газеты, книги, писали их родным письма».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79512" y="4653136"/>
            <a:ext cx="4392488" cy="2088232"/>
          </a:xfrm>
        </p:spPr>
        <p:txBody>
          <a:bodyPr>
            <a:normAutofit fontScale="47500" lnSpcReduction="20000"/>
          </a:bodyPr>
          <a:lstStyle/>
          <a:p>
            <a:r>
              <a:rPr lang="ru-RU" sz="3800" dirty="0"/>
              <a:t>Осталось, к сожалению, их уж мало,</a:t>
            </a:r>
          </a:p>
          <a:p>
            <a:r>
              <a:rPr lang="ru-RU" sz="3800" dirty="0"/>
              <a:t>Почетных ветеранов-земляков,</a:t>
            </a:r>
          </a:p>
          <a:p>
            <a:r>
              <a:rPr lang="ru-RU" sz="3800" dirty="0"/>
              <a:t>Которые, Победу приближая,</a:t>
            </a:r>
          </a:p>
          <a:p>
            <a:r>
              <a:rPr lang="ru-RU" sz="3800" dirty="0"/>
              <a:t>В бою освобождали наш Азов.</a:t>
            </a:r>
          </a:p>
          <a:p>
            <a:r>
              <a:rPr lang="ru-RU" sz="3800" dirty="0"/>
              <a:t>Тогда здесь фронт с боями продвигался,</a:t>
            </a:r>
          </a:p>
          <a:p>
            <a:r>
              <a:rPr lang="ru-RU" sz="3800" dirty="0"/>
              <a:t>Сорок четвёртая к Азову шла,</a:t>
            </a:r>
          </a:p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076056" y="4653136"/>
            <a:ext cx="3888432" cy="2088232"/>
          </a:xfrm>
        </p:spPr>
        <p:txBody>
          <a:bodyPr>
            <a:normAutofit fontScale="47500" lnSpcReduction="20000"/>
          </a:bodyPr>
          <a:lstStyle/>
          <a:p>
            <a:r>
              <a:rPr lang="ru-RU" sz="3300" dirty="0"/>
              <a:t>Донской </a:t>
            </a:r>
            <a:r>
              <a:rPr lang="ru-RU" sz="3300" dirty="0" err="1"/>
              <a:t>кавкорпус</a:t>
            </a:r>
            <a:r>
              <a:rPr lang="ru-RU" sz="3300" dirty="0"/>
              <a:t> на подмогу мчался,</a:t>
            </a:r>
          </a:p>
          <a:p>
            <a:r>
              <a:rPr lang="ru-RU" sz="3300" dirty="0"/>
              <a:t>А на полях - суровая зима.</a:t>
            </a:r>
          </a:p>
          <a:p>
            <a:r>
              <a:rPr lang="ru-RU" sz="3300" dirty="0"/>
              <a:t> Пришёл конец фашистским злодеяньям,</a:t>
            </a:r>
          </a:p>
          <a:p>
            <a:r>
              <a:rPr lang="ru-RU" sz="3300" dirty="0"/>
              <a:t>Из города был выбит хищный враг,</a:t>
            </a:r>
          </a:p>
          <a:p>
            <a:r>
              <a:rPr lang="ru-RU" sz="3300" dirty="0"/>
              <a:t>Жильцы освободителей встречали,</a:t>
            </a:r>
          </a:p>
          <a:p>
            <a:r>
              <a:rPr lang="ru-RU" sz="3300" dirty="0"/>
              <a:t>Вот над Азовом поднят Красный флаг!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61812"/>
            <a:ext cx="8784976" cy="4303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260648"/>
            <a:ext cx="417646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Великая </a:t>
            </a:r>
            <a:r>
              <a:rPr lang="ru-RU" sz="2800" dirty="0"/>
              <a:t>Отечественная война – это уже </a:t>
            </a:r>
            <a:r>
              <a:rPr lang="ru-RU" sz="2800" dirty="0" smtClean="0"/>
              <a:t>история. Мы </a:t>
            </a:r>
            <a:r>
              <a:rPr lang="ru-RU" sz="2800" dirty="0"/>
              <a:t>должны знать и помнить скорбные страницы истории своего Отечества, своей малой Родины</a:t>
            </a:r>
            <a:r>
              <a:rPr lang="ru-RU" sz="2800" dirty="0" smtClean="0"/>
              <a:t>..</a:t>
            </a:r>
            <a:r>
              <a:rPr lang="ru-RU" sz="2800" dirty="0"/>
              <a:t> </a:t>
            </a:r>
            <a:endParaRPr lang="ru-RU" sz="2800" dirty="0" smtClean="0"/>
          </a:p>
          <a:p>
            <a:r>
              <a:rPr lang="ru-RU" sz="2800" dirty="0"/>
              <a:t> Так пусть же вечно живет благодатная память о наших ветеранах. Пусть забвение не коснется памяти героических военных лет!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5913" y="256912"/>
            <a:ext cx="4374559" cy="626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6786610" cy="1000108"/>
          </a:xfrm>
        </p:spPr>
        <p:txBody>
          <a:bodyPr/>
          <a:lstStyle/>
          <a:p>
            <a:r>
              <a:rPr lang="ru-RU" dirty="0" smtClean="0"/>
              <a:t>Вечная слава героям!</a:t>
            </a:r>
            <a:endParaRPr lang="ru-RU" dirty="0"/>
          </a:p>
        </p:txBody>
      </p:sp>
      <p:pic>
        <p:nvPicPr>
          <p:cNvPr id="1026" name="Picture 2" descr="C:\Documents and Settings\TC\Рабочий стол\анимац\091351af80f2cbd5254237b67c110c66.jpeg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8786874" cy="528641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270</TotalTime>
  <Words>245</Words>
  <Application>Microsoft Office PowerPoint</Application>
  <PresentationFormat>Экран (4:3)</PresentationFormat>
  <Paragraphs>49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Cambria</vt:lpstr>
      <vt:lpstr>Rockwell</vt:lpstr>
      <vt:lpstr>Times New Roman</vt:lpstr>
      <vt:lpstr>Wingdings 2</vt:lpstr>
      <vt:lpstr>Литейная</vt:lpstr>
      <vt:lpstr>         Освобождение Азова от немецко-фашистских захватчиков.</vt:lpstr>
      <vt:lpstr>Каждый год 7-го февраля наш город отмечает очередную годовщину освобождения от фашистских оккупантов. </vt:lpstr>
      <vt:lpstr>Презентация PowerPoint</vt:lpstr>
      <vt:lpstr>Презентация PowerPoint</vt:lpstr>
      <vt:lpstr>   </vt:lpstr>
      <vt:lpstr>Презентация PowerPoint</vt:lpstr>
      <vt:lpstr>             </vt:lpstr>
      <vt:lpstr>Презентация PowerPoint</vt:lpstr>
      <vt:lpstr>Презентация PowerPoint</vt:lpstr>
      <vt:lpstr>Презентация PowerPoint</vt:lpstr>
      <vt:lpstr>Вечная слава героям!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освобождения Заполярья от немецко-фашистских захватчиков.</dc:title>
  <dc:creator>user</dc:creator>
  <cp:lastModifiedBy>Наташа</cp:lastModifiedBy>
  <cp:revision>53</cp:revision>
  <dcterms:created xsi:type="dcterms:W3CDTF">2010-10-05T06:55:39Z</dcterms:created>
  <dcterms:modified xsi:type="dcterms:W3CDTF">2020-04-25T14:59:17Z</dcterms:modified>
</cp:coreProperties>
</file>