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23"/>
  </p:notesMasterIdLst>
  <p:sldIdLst>
    <p:sldId id="261" r:id="rId2"/>
    <p:sldId id="292" r:id="rId3"/>
    <p:sldId id="290" r:id="rId4"/>
    <p:sldId id="263" r:id="rId5"/>
    <p:sldId id="275" r:id="rId6"/>
    <p:sldId id="288" r:id="rId7"/>
    <p:sldId id="294" r:id="rId8"/>
    <p:sldId id="296" r:id="rId9"/>
    <p:sldId id="300" r:id="rId10"/>
    <p:sldId id="266" r:id="rId11"/>
    <p:sldId id="277" r:id="rId12"/>
    <p:sldId id="278" r:id="rId13"/>
    <p:sldId id="286" r:id="rId14"/>
    <p:sldId id="298" r:id="rId15"/>
    <p:sldId id="264" r:id="rId16"/>
    <p:sldId id="284" r:id="rId17"/>
    <p:sldId id="301" r:id="rId18"/>
    <p:sldId id="302" r:id="rId19"/>
    <p:sldId id="269" r:id="rId20"/>
    <p:sldId id="303" r:id="rId21"/>
    <p:sldId id="287" r:id="rId2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CC"/>
    <a:srgbClr val="FF9900"/>
    <a:srgbClr val="FF7C80"/>
    <a:srgbClr val="FFE79B"/>
    <a:srgbClr val="009900"/>
    <a:srgbClr val="096D91"/>
    <a:srgbClr val="F8E1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73" autoAdjust="0"/>
    <p:restoredTop sz="96203" autoAdjust="0"/>
  </p:normalViewPr>
  <p:slideViewPr>
    <p:cSldViewPr snapToGrid="0">
      <p:cViewPr>
        <p:scale>
          <a:sx n="66" d="100"/>
          <a:sy n="66" d="100"/>
        </p:scale>
        <p:origin x="-696" y="-21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4C786B-A575-4398-BB06-A122AB2A3500}" type="datetimeFigureOut">
              <a:rPr lang="ru-RU" smtClean="0"/>
              <a:t>06.12.2019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FEC05D-2BDE-4FE2-B53E-F851BAB21E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07767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FEC05D-2BDE-4FE2-B53E-F851BAB21E9C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27754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FEC05D-2BDE-4FE2-B53E-F851BAB21E9C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59205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ACA61-716A-49C4-AFD1-730454848C4F}" type="datetimeFigureOut">
              <a:rPr lang="ru-RU" smtClean="0"/>
              <a:t>06.12.2019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67B3A-C592-49E8-8F32-182424BD6F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50629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ACA61-716A-49C4-AFD1-730454848C4F}" type="datetimeFigureOut">
              <a:rPr lang="ru-RU" smtClean="0"/>
              <a:t>06.12.2019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67B3A-C592-49E8-8F32-182424BD6F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01718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ACA61-716A-49C4-AFD1-730454848C4F}" type="datetimeFigureOut">
              <a:rPr lang="ru-RU" smtClean="0"/>
              <a:t>06.12.2019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67B3A-C592-49E8-8F32-182424BD6F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80048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ACA61-716A-49C4-AFD1-730454848C4F}" type="datetimeFigureOut">
              <a:rPr lang="ru-RU" smtClean="0"/>
              <a:t>06.12.2019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67B3A-C592-49E8-8F32-182424BD6F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93813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ACA61-716A-49C4-AFD1-730454848C4F}" type="datetimeFigureOut">
              <a:rPr lang="ru-RU" smtClean="0"/>
              <a:t>06.12.2019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67B3A-C592-49E8-8F32-182424BD6F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33794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ACA61-716A-49C4-AFD1-730454848C4F}" type="datetimeFigureOut">
              <a:rPr lang="ru-RU" smtClean="0"/>
              <a:t>06.12.2019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67B3A-C592-49E8-8F32-182424BD6F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45044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ACA61-716A-49C4-AFD1-730454848C4F}" type="datetimeFigureOut">
              <a:rPr lang="ru-RU" smtClean="0"/>
              <a:t>06.12.2019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67B3A-C592-49E8-8F32-182424BD6F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29370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ACA61-716A-49C4-AFD1-730454848C4F}" type="datetimeFigureOut">
              <a:rPr lang="ru-RU" smtClean="0"/>
              <a:t>06.12.2019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67B3A-C592-49E8-8F32-182424BD6F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12702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ACA61-716A-49C4-AFD1-730454848C4F}" type="datetimeFigureOut">
              <a:rPr lang="ru-RU" smtClean="0"/>
              <a:t>06.12.2019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67B3A-C592-49E8-8F32-182424BD6F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93469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ACA61-716A-49C4-AFD1-730454848C4F}" type="datetimeFigureOut">
              <a:rPr lang="ru-RU" smtClean="0"/>
              <a:t>06.12.2019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67B3A-C592-49E8-8F32-182424BD6F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39336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ACA61-716A-49C4-AFD1-730454848C4F}" type="datetimeFigureOut">
              <a:rPr lang="ru-RU" smtClean="0"/>
              <a:t>06.12.2019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F67B3A-C592-49E8-8F32-182424BD6F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39226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6ACA61-716A-49C4-AFD1-730454848C4F}" type="datetimeFigureOut">
              <a:rPr lang="ru-RU" smtClean="0"/>
              <a:t>06.12.2019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F67B3A-C592-49E8-8F32-182424BD6F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1256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13" Type="http://schemas.openxmlformats.org/officeDocument/2006/relationships/image" Target="../media/image35.jpg"/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12" Type="http://schemas.openxmlformats.org/officeDocument/2006/relationships/image" Target="../media/image3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11" Type="http://schemas.openxmlformats.org/officeDocument/2006/relationships/image" Target="../media/image33.jpg"/><Relationship Id="rId5" Type="http://schemas.openxmlformats.org/officeDocument/2006/relationships/image" Target="../media/image27.jpeg"/><Relationship Id="rId15" Type="http://schemas.openxmlformats.org/officeDocument/2006/relationships/image" Target="../media/image37.jpeg"/><Relationship Id="rId10" Type="http://schemas.openxmlformats.org/officeDocument/2006/relationships/image" Target="../media/image32.jpg"/><Relationship Id="rId4" Type="http://schemas.openxmlformats.org/officeDocument/2006/relationships/image" Target="../media/image26.jpeg"/><Relationship Id="rId9" Type="http://schemas.openxmlformats.org/officeDocument/2006/relationships/image" Target="../media/image31.jpg"/><Relationship Id="rId14" Type="http://schemas.openxmlformats.org/officeDocument/2006/relationships/image" Target="../media/image36.jp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g"/><Relationship Id="rId3" Type="http://schemas.openxmlformats.org/officeDocument/2006/relationships/image" Target="../media/image39.png"/><Relationship Id="rId7" Type="http://schemas.openxmlformats.org/officeDocument/2006/relationships/image" Target="../media/image43.jp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11" Type="http://schemas.openxmlformats.org/officeDocument/2006/relationships/image" Target="../media/image47.jpg"/><Relationship Id="rId5" Type="http://schemas.openxmlformats.org/officeDocument/2006/relationships/image" Target="../media/image41.png"/><Relationship Id="rId10" Type="http://schemas.openxmlformats.org/officeDocument/2006/relationships/image" Target="../media/image46.jpg"/><Relationship Id="rId4" Type="http://schemas.openxmlformats.org/officeDocument/2006/relationships/image" Target="../media/image40.png"/><Relationship Id="rId9" Type="http://schemas.openxmlformats.org/officeDocument/2006/relationships/image" Target="../media/image45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7" Type="http://schemas.openxmlformats.org/officeDocument/2006/relationships/image" Target="../media/image53.jp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jpg"/><Relationship Id="rId5" Type="http://schemas.openxmlformats.org/officeDocument/2006/relationships/image" Target="../media/image51.jpg"/><Relationship Id="rId4" Type="http://schemas.openxmlformats.org/officeDocument/2006/relationships/image" Target="../media/image50.jp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7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jpg"/><Relationship Id="rId5" Type="http://schemas.openxmlformats.org/officeDocument/2006/relationships/image" Target="../media/image61.jpg"/><Relationship Id="rId4" Type="http://schemas.openxmlformats.org/officeDocument/2006/relationships/image" Target="../media/image60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7" Type="http://schemas.openxmlformats.org/officeDocument/2006/relationships/image" Target="../media/image68.jpg"/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jpg"/><Relationship Id="rId5" Type="http://schemas.openxmlformats.org/officeDocument/2006/relationships/image" Target="../media/image66.jpg"/><Relationship Id="rId4" Type="http://schemas.openxmlformats.org/officeDocument/2006/relationships/image" Target="../media/image65.jp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314325"/>
            <a:ext cx="12183669" cy="7493000"/>
          </a:xfrm>
          <a:prstGeom prst="rect">
            <a:avLst/>
          </a:prstGeom>
        </p:spPr>
      </p:pic>
      <p:sp>
        <p:nvSpPr>
          <p:cNvPr id="29" name="Прямоугольник 28"/>
          <p:cNvSpPr/>
          <p:nvPr/>
        </p:nvSpPr>
        <p:spPr>
          <a:xfrm>
            <a:off x="0" y="-314325"/>
            <a:ext cx="12192000" cy="7493000"/>
          </a:xfrm>
          <a:prstGeom prst="rect">
            <a:avLst/>
          </a:prstGeom>
          <a:solidFill>
            <a:srgbClr val="FF7C80">
              <a:alpha val="20000"/>
            </a:srgbClr>
          </a:solidFill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1200" y="-6116637"/>
            <a:ext cx="9144000" cy="2387600"/>
          </a:xfrm>
        </p:spPr>
        <p:txBody>
          <a:bodyPr/>
          <a:lstStyle/>
          <a:p>
            <a:r>
              <a:rPr lang="en-US" dirty="0" smtClean="0"/>
              <a:t>The comparison of languages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1000" y="-2849562"/>
            <a:ext cx="9144000" cy="1655762"/>
          </a:xfrm>
        </p:spPr>
        <p:txBody>
          <a:bodyPr/>
          <a:lstStyle/>
          <a:p>
            <a:r>
              <a:rPr lang="en-US" dirty="0" smtClean="0"/>
              <a:t>Or what makes us different </a:t>
            </a:r>
            <a:endParaRPr lang="ru-RU" dirty="0"/>
          </a:p>
        </p:txBody>
      </p:sp>
      <p:sp>
        <p:nvSpPr>
          <p:cNvPr id="28" name="Полилиния 27"/>
          <p:cNvSpPr/>
          <p:nvPr/>
        </p:nvSpPr>
        <p:spPr>
          <a:xfrm rot="2700000">
            <a:off x="4364267" y="-399565"/>
            <a:ext cx="7832266" cy="7832265"/>
          </a:xfrm>
          <a:custGeom>
            <a:avLst/>
            <a:gdLst>
              <a:gd name="connsiteX0" fmla="*/ 0 w 7832266"/>
              <a:gd name="connsiteY0" fmla="*/ 2533919 h 7832265"/>
              <a:gd name="connsiteX1" fmla="*/ 2533919 w 7832266"/>
              <a:gd name="connsiteY1" fmla="*/ 0 h 7832265"/>
              <a:gd name="connsiteX2" fmla="*/ 5531837 w 7832266"/>
              <a:gd name="connsiteY2" fmla="*/ 0 h 7832265"/>
              <a:gd name="connsiteX3" fmla="*/ 7832266 w 7832266"/>
              <a:gd name="connsiteY3" fmla="*/ 2300428 h 7832265"/>
              <a:gd name="connsiteX4" fmla="*/ 7832266 w 7832266"/>
              <a:gd name="connsiteY4" fmla="*/ 5171103 h 7832265"/>
              <a:gd name="connsiteX5" fmla="*/ 5171104 w 7832266"/>
              <a:gd name="connsiteY5" fmla="*/ 7832265 h 7832265"/>
              <a:gd name="connsiteX6" fmla="*/ 0 w 7832266"/>
              <a:gd name="connsiteY6" fmla="*/ 7832265 h 7832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832266" h="7832265">
                <a:moveTo>
                  <a:pt x="0" y="2533919"/>
                </a:moveTo>
                <a:lnTo>
                  <a:pt x="2533919" y="0"/>
                </a:lnTo>
                <a:lnTo>
                  <a:pt x="5531837" y="0"/>
                </a:lnTo>
                <a:lnTo>
                  <a:pt x="7832266" y="2300428"/>
                </a:lnTo>
                <a:lnTo>
                  <a:pt x="7832266" y="5171103"/>
                </a:lnTo>
                <a:lnTo>
                  <a:pt x="5171104" y="7832265"/>
                </a:lnTo>
                <a:lnTo>
                  <a:pt x="0" y="7832265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  <a:alpha val="36000"/>
            </a:schemeClr>
          </a:solidFill>
          <a:ln>
            <a:noFill/>
          </a:ln>
          <a:effectLst>
            <a:glow>
              <a:schemeClr val="accent1">
                <a:alpha val="40000"/>
              </a:schemeClr>
            </a:glow>
            <a:reflection stA="45000"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9" name="Полилиния 18"/>
          <p:cNvSpPr/>
          <p:nvPr/>
        </p:nvSpPr>
        <p:spPr>
          <a:xfrm rot="2700000">
            <a:off x="4707021" y="-141207"/>
            <a:ext cx="7146759" cy="7146759"/>
          </a:xfrm>
          <a:custGeom>
            <a:avLst/>
            <a:gdLst>
              <a:gd name="connsiteX0" fmla="*/ 0 w 7146759"/>
              <a:gd name="connsiteY0" fmla="*/ 1848409 h 7146759"/>
              <a:gd name="connsiteX1" fmla="*/ 1848408 w 7146759"/>
              <a:gd name="connsiteY1" fmla="*/ 1 h 7146759"/>
              <a:gd name="connsiteX2" fmla="*/ 5520056 w 7146759"/>
              <a:gd name="connsiteY2" fmla="*/ 0 h 7146759"/>
              <a:gd name="connsiteX3" fmla="*/ 7146759 w 7146759"/>
              <a:gd name="connsiteY3" fmla="*/ 1626704 h 7146759"/>
              <a:gd name="connsiteX4" fmla="*/ 7146759 w 7146759"/>
              <a:gd name="connsiteY4" fmla="*/ 5298352 h 7146759"/>
              <a:gd name="connsiteX5" fmla="*/ 5298352 w 7146759"/>
              <a:gd name="connsiteY5" fmla="*/ 7146759 h 7146759"/>
              <a:gd name="connsiteX6" fmla="*/ 0 w 7146759"/>
              <a:gd name="connsiteY6" fmla="*/ 7146759 h 7146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46759" h="7146759">
                <a:moveTo>
                  <a:pt x="0" y="1848409"/>
                </a:moveTo>
                <a:lnTo>
                  <a:pt x="1848408" y="1"/>
                </a:lnTo>
                <a:lnTo>
                  <a:pt x="5520056" y="0"/>
                </a:lnTo>
                <a:lnTo>
                  <a:pt x="7146759" y="1626704"/>
                </a:lnTo>
                <a:lnTo>
                  <a:pt x="7146759" y="5298352"/>
                </a:lnTo>
                <a:lnTo>
                  <a:pt x="5298352" y="7146759"/>
                </a:lnTo>
                <a:lnTo>
                  <a:pt x="0" y="7146759"/>
                </a:lnTo>
                <a:close/>
              </a:path>
            </a:pathLst>
          </a:custGeom>
          <a:solidFill>
            <a:schemeClr val="accent1">
              <a:alpha val="56000"/>
            </a:schemeClr>
          </a:solidFill>
          <a:ln>
            <a:noFill/>
          </a:ln>
          <a:effectLst>
            <a:reflection stA="46000"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/>
          <p:cNvSpPr txBox="1"/>
          <p:nvPr/>
        </p:nvSpPr>
        <p:spPr>
          <a:xfrm>
            <a:off x="4722685" y="1501921"/>
            <a:ext cx="711542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solidFill>
                  <a:schemeClr val="bg1"/>
                </a:solidFill>
              </a:rPr>
              <a:t>The</a:t>
            </a:r>
            <a:r>
              <a:rPr lang="ru-RU" sz="6000" dirty="0">
                <a:solidFill>
                  <a:schemeClr val="bg1"/>
                </a:solidFill>
              </a:rPr>
              <a:t> </a:t>
            </a:r>
            <a:r>
              <a:rPr lang="en-US" sz="6000" dirty="0" smtClean="0">
                <a:solidFill>
                  <a:schemeClr val="bg1"/>
                </a:solidFill>
              </a:rPr>
              <a:t>comparison</a:t>
            </a:r>
            <a:r>
              <a:rPr lang="ru-RU" sz="6000" dirty="0" smtClean="0">
                <a:solidFill>
                  <a:schemeClr val="bg1"/>
                </a:solidFill>
              </a:rPr>
              <a:t> </a:t>
            </a:r>
            <a:r>
              <a:rPr lang="en-US" sz="6000" dirty="0" smtClean="0">
                <a:solidFill>
                  <a:schemeClr val="bg1"/>
                </a:solidFill>
              </a:rPr>
              <a:t>of</a:t>
            </a:r>
            <a:endParaRPr lang="ru-RU" sz="6000" dirty="0">
              <a:solidFill>
                <a:schemeClr val="bg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972838" y="2319725"/>
            <a:ext cx="46151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chemeClr val="bg1"/>
                </a:solidFill>
              </a:rPr>
              <a:t>languages</a:t>
            </a:r>
            <a:endParaRPr lang="ru-RU" sz="6000" b="1" dirty="0">
              <a:solidFill>
                <a:schemeClr val="bg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548671" y="3331064"/>
            <a:ext cx="8615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Or</a:t>
            </a:r>
            <a:r>
              <a:rPr lang="en-US" sz="4000" dirty="0" smtClean="0"/>
              <a:t> </a:t>
            </a:r>
            <a:endParaRPr lang="ru-RU" sz="4000" dirty="0"/>
          </a:p>
        </p:txBody>
      </p:sp>
      <p:sp>
        <p:nvSpPr>
          <p:cNvPr id="23" name="TextBox 22"/>
          <p:cNvSpPr txBox="1"/>
          <p:nvPr/>
        </p:nvSpPr>
        <p:spPr>
          <a:xfrm>
            <a:off x="5489252" y="4044333"/>
            <a:ext cx="51800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what makes </a:t>
            </a:r>
            <a:r>
              <a:rPr lang="en-US" sz="48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us</a:t>
            </a:r>
            <a:endParaRPr lang="ru-RU" sz="4800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587664" y="4824518"/>
            <a:ext cx="47835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chemeClr val="bg1">
                    <a:lumMod val="95000"/>
                  </a:schemeClr>
                </a:solidFill>
              </a:rPr>
              <a:t>different</a:t>
            </a:r>
            <a:r>
              <a:rPr lang="en-US" b="1" dirty="0"/>
              <a:t> 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657316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Прямоугольник 71"/>
          <p:cNvSpPr/>
          <p:nvPr/>
        </p:nvSpPr>
        <p:spPr>
          <a:xfrm rot="1440545">
            <a:off x="-983901" y="1330273"/>
            <a:ext cx="6702386" cy="269667"/>
          </a:xfrm>
          <a:prstGeom prst="rect">
            <a:avLst/>
          </a:prstGeom>
          <a:solidFill>
            <a:schemeClr val="accent4">
              <a:lumMod val="60000"/>
              <a:lumOff val="40000"/>
              <a:alpha val="1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3" name="Прямоугольник 72"/>
          <p:cNvSpPr/>
          <p:nvPr/>
        </p:nvSpPr>
        <p:spPr>
          <a:xfrm rot="1440545">
            <a:off x="-3801157" y="4336045"/>
            <a:ext cx="6702386" cy="269667"/>
          </a:xfrm>
          <a:prstGeom prst="rect">
            <a:avLst/>
          </a:prstGeom>
          <a:solidFill>
            <a:schemeClr val="accent4">
              <a:lumMod val="60000"/>
              <a:lumOff val="40000"/>
              <a:alpha val="1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4" name="Прямоугольник 73"/>
          <p:cNvSpPr/>
          <p:nvPr/>
        </p:nvSpPr>
        <p:spPr>
          <a:xfrm rot="1440545">
            <a:off x="-2190113" y="4150099"/>
            <a:ext cx="6702386" cy="269667"/>
          </a:xfrm>
          <a:prstGeom prst="rect">
            <a:avLst/>
          </a:prstGeom>
          <a:solidFill>
            <a:schemeClr val="accent4">
              <a:lumMod val="60000"/>
              <a:lumOff val="40000"/>
              <a:alpha val="1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1" name="Прямоугольник 70"/>
          <p:cNvSpPr/>
          <p:nvPr/>
        </p:nvSpPr>
        <p:spPr>
          <a:xfrm rot="1440545">
            <a:off x="-1372788" y="344013"/>
            <a:ext cx="6702386" cy="269667"/>
          </a:xfrm>
          <a:prstGeom prst="rect">
            <a:avLst/>
          </a:prstGeom>
          <a:solidFill>
            <a:schemeClr val="accent4">
              <a:lumMod val="60000"/>
              <a:lumOff val="40000"/>
              <a:alpha val="1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66" name="Группа 65"/>
          <p:cNvGrpSpPr/>
          <p:nvPr/>
        </p:nvGrpSpPr>
        <p:grpSpPr>
          <a:xfrm>
            <a:off x="261258" y="619194"/>
            <a:ext cx="5018273" cy="4994715"/>
            <a:chOff x="0" y="0"/>
            <a:chExt cx="5018273" cy="4994715"/>
          </a:xfrm>
        </p:grpSpPr>
        <p:sp>
          <p:nvSpPr>
            <p:cNvPr id="63" name="Прямоугольник 62"/>
            <p:cNvSpPr/>
            <p:nvPr/>
          </p:nvSpPr>
          <p:spPr>
            <a:xfrm rot="4943394">
              <a:off x="186828" y="262836"/>
              <a:ext cx="4496593" cy="4496593"/>
            </a:xfrm>
            <a:prstGeom prst="rect">
              <a:avLst/>
            </a:prstGeom>
            <a:solidFill>
              <a:schemeClr val="accent4">
                <a:lumMod val="60000"/>
                <a:lumOff val="40000"/>
                <a:alpha val="4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37" name="Группа 36"/>
            <p:cNvGrpSpPr/>
            <p:nvPr/>
          </p:nvGrpSpPr>
          <p:grpSpPr>
            <a:xfrm>
              <a:off x="0" y="0"/>
              <a:ext cx="5018273" cy="4994715"/>
              <a:chOff x="635979" y="563159"/>
              <a:chExt cx="5630524" cy="5604091"/>
            </a:xfrm>
          </p:grpSpPr>
          <p:grpSp>
            <p:nvGrpSpPr>
              <p:cNvPr id="38" name="Группа 37"/>
              <p:cNvGrpSpPr/>
              <p:nvPr/>
            </p:nvGrpSpPr>
            <p:grpSpPr>
              <a:xfrm>
                <a:off x="1385328" y="563159"/>
                <a:ext cx="2843772" cy="3570691"/>
                <a:chOff x="1385328" y="563159"/>
                <a:chExt cx="2843772" cy="3570691"/>
              </a:xfrm>
              <a:blipFill dpi="0" rotWithShape="1">
                <a:blip r:embed="rId2"/>
                <a:srcRect/>
                <a:stretch>
                  <a:fillRect l="-29000"/>
                </a:stretch>
              </a:blipFill>
            </p:grpSpPr>
            <p:sp>
              <p:nvSpPr>
                <p:cNvPr id="59" name="Прямоугольник 58"/>
                <p:cNvSpPr/>
                <p:nvPr/>
              </p:nvSpPr>
              <p:spPr>
                <a:xfrm rot="2595132">
                  <a:off x="2647950" y="2552700"/>
                  <a:ext cx="1581150" cy="1581150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60" name="Прямоугольник 59"/>
                <p:cNvSpPr/>
                <p:nvPr/>
              </p:nvSpPr>
              <p:spPr>
                <a:xfrm rot="2595132">
                  <a:off x="1385328" y="1364853"/>
                  <a:ext cx="1581150" cy="1581150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61" name="Прямоугольник 60"/>
                <p:cNvSpPr/>
                <p:nvPr/>
              </p:nvSpPr>
              <p:spPr>
                <a:xfrm rot="2595132">
                  <a:off x="2794264" y="563159"/>
                  <a:ext cx="1209675" cy="1209675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grpSp>
            <p:nvGrpSpPr>
              <p:cNvPr id="39" name="Группа 38"/>
              <p:cNvGrpSpPr/>
              <p:nvPr/>
            </p:nvGrpSpPr>
            <p:grpSpPr>
              <a:xfrm>
                <a:off x="3891830" y="1257140"/>
                <a:ext cx="2374673" cy="4031619"/>
                <a:chOff x="3835797" y="1290078"/>
                <a:chExt cx="2374673" cy="4031619"/>
              </a:xfrm>
              <a:blipFill dpi="0" rotWithShape="1">
                <a:blip r:embed="rId3"/>
                <a:srcRect/>
                <a:tile tx="0" ty="-552450" sx="45000" sy="45000" flip="none" algn="tl"/>
              </a:blipFill>
            </p:grpSpPr>
            <p:sp>
              <p:nvSpPr>
                <p:cNvPr id="56" name="Прямоугольник 55"/>
                <p:cNvSpPr/>
                <p:nvPr/>
              </p:nvSpPr>
              <p:spPr>
                <a:xfrm rot="2595132">
                  <a:off x="3835797" y="1290078"/>
                  <a:ext cx="1581150" cy="1581150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57" name="Прямоугольник 56"/>
                <p:cNvSpPr/>
                <p:nvPr/>
              </p:nvSpPr>
              <p:spPr>
                <a:xfrm rot="2595132">
                  <a:off x="3910572" y="3740547"/>
                  <a:ext cx="1581150" cy="1581150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58" name="Прямоугольник 57"/>
                <p:cNvSpPr/>
                <p:nvPr/>
              </p:nvSpPr>
              <p:spPr>
                <a:xfrm rot="2595132">
                  <a:off x="5000795" y="2652095"/>
                  <a:ext cx="1209675" cy="1209675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grpSp>
            <p:nvGrpSpPr>
              <p:cNvPr id="40" name="Группа 39"/>
              <p:cNvGrpSpPr/>
              <p:nvPr/>
            </p:nvGrpSpPr>
            <p:grpSpPr>
              <a:xfrm>
                <a:off x="635979" y="2815606"/>
                <a:ext cx="3444777" cy="3351644"/>
                <a:chOff x="635979" y="2815606"/>
                <a:chExt cx="3444777" cy="3351644"/>
              </a:xfrm>
              <a:blipFill dpi="0" rotWithShape="1">
                <a:blip r:embed="rId4"/>
                <a:srcRect/>
                <a:tile tx="0" ty="6350" sx="45000" sy="45000" flip="none" algn="tl"/>
              </a:blipFill>
            </p:grpSpPr>
            <p:sp>
              <p:nvSpPr>
                <p:cNvPr id="53" name="Прямоугольник 52"/>
                <p:cNvSpPr/>
                <p:nvPr/>
              </p:nvSpPr>
              <p:spPr>
                <a:xfrm rot="2595132">
                  <a:off x="1460103" y="3815322"/>
                  <a:ext cx="1581150" cy="1581150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54" name="Прямоугольник 53"/>
                <p:cNvSpPr/>
                <p:nvPr/>
              </p:nvSpPr>
              <p:spPr>
                <a:xfrm rot="2595132">
                  <a:off x="635979" y="2815606"/>
                  <a:ext cx="1209675" cy="1209675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55" name="Прямоугольник 54"/>
                <p:cNvSpPr/>
                <p:nvPr/>
              </p:nvSpPr>
              <p:spPr>
                <a:xfrm rot="2595132">
                  <a:off x="2871081" y="4957575"/>
                  <a:ext cx="1209675" cy="1209675"/>
                </a:xfrm>
                <a:prstGeom prst="rect">
                  <a:avLst/>
                </a:prstGeom>
                <a:grpFill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grpSp>
            <p:nvGrpSpPr>
              <p:cNvPr id="41" name="Группа 40"/>
              <p:cNvGrpSpPr/>
              <p:nvPr/>
            </p:nvGrpSpPr>
            <p:grpSpPr>
              <a:xfrm>
                <a:off x="635979" y="563159"/>
                <a:ext cx="5630524" cy="5604091"/>
                <a:chOff x="635979" y="563159"/>
                <a:chExt cx="5630524" cy="5604091"/>
              </a:xfrm>
            </p:grpSpPr>
            <p:sp>
              <p:nvSpPr>
                <p:cNvPr id="42" name="Прямоугольник 41"/>
                <p:cNvSpPr/>
                <p:nvPr/>
              </p:nvSpPr>
              <p:spPr>
                <a:xfrm rot="2595132">
                  <a:off x="1460103" y="3815322"/>
                  <a:ext cx="1581150" cy="1581150"/>
                </a:xfrm>
                <a:prstGeom prst="rect">
                  <a:avLst/>
                </a:prstGeom>
                <a:solidFill>
                  <a:schemeClr val="accent1">
                    <a:lumMod val="60000"/>
                    <a:lumOff val="40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grpSp>
              <p:nvGrpSpPr>
                <p:cNvPr id="43" name="Группа 42"/>
                <p:cNvGrpSpPr/>
                <p:nvPr/>
              </p:nvGrpSpPr>
              <p:grpSpPr>
                <a:xfrm>
                  <a:off x="1385328" y="563159"/>
                  <a:ext cx="2843772" cy="3570691"/>
                  <a:chOff x="-5545242" y="196125"/>
                  <a:chExt cx="2843772" cy="3570691"/>
                </a:xfrm>
                <a:solidFill>
                  <a:schemeClr val="accent1"/>
                </a:solidFill>
              </p:grpSpPr>
              <p:sp>
                <p:nvSpPr>
                  <p:cNvPr id="50" name="Прямоугольник 49"/>
                  <p:cNvSpPr/>
                  <p:nvPr/>
                </p:nvSpPr>
                <p:spPr>
                  <a:xfrm rot="2595132">
                    <a:off x="-4282620" y="2185666"/>
                    <a:ext cx="1581150" cy="1581150"/>
                  </a:xfrm>
                  <a:prstGeom prst="rect">
                    <a:avLst/>
                  </a:prstGeom>
                  <a:solidFill>
                    <a:schemeClr val="accent1">
                      <a:lumMod val="60000"/>
                      <a:lumOff val="40000"/>
                      <a:alpha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51" name="Прямоугольник 50"/>
                  <p:cNvSpPr/>
                  <p:nvPr/>
                </p:nvSpPr>
                <p:spPr>
                  <a:xfrm rot="2595132">
                    <a:off x="-5545242" y="997819"/>
                    <a:ext cx="1581150" cy="1581150"/>
                  </a:xfrm>
                  <a:prstGeom prst="rect">
                    <a:avLst/>
                  </a:prstGeom>
                  <a:solidFill>
                    <a:schemeClr val="accent1">
                      <a:lumMod val="60000"/>
                      <a:lumOff val="40000"/>
                      <a:alpha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52" name="Прямоугольник 51"/>
                  <p:cNvSpPr/>
                  <p:nvPr/>
                </p:nvSpPr>
                <p:spPr>
                  <a:xfrm rot="2595132">
                    <a:off x="-4136306" y="196125"/>
                    <a:ext cx="1209675" cy="1209675"/>
                  </a:xfrm>
                  <a:prstGeom prst="rect">
                    <a:avLst/>
                  </a:prstGeom>
                  <a:solidFill>
                    <a:schemeClr val="accent1">
                      <a:lumMod val="60000"/>
                      <a:lumOff val="40000"/>
                      <a:alpha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</p:grpSp>
            <p:grpSp>
              <p:nvGrpSpPr>
                <p:cNvPr id="44" name="Группа 43"/>
                <p:cNvGrpSpPr/>
                <p:nvPr/>
              </p:nvGrpSpPr>
              <p:grpSpPr>
                <a:xfrm>
                  <a:off x="3891830" y="1257140"/>
                  <a:ext cx="2374673" cy="4031619"/>
                  <a:chOff x="-3094773" y="923044"/>
                  <a:chExt cx="2374673" cy="4031619"/>
                </a:xfrm>
                <a:solidFill>
                  <a:schemeClr val="accent1"/>
                </a:solidFill>
              </p:grpSpPr>
              <p:sp>
                <p:nvSpPr>
                  <p:cNvPr id="47" name="Прямоугольник 46"/>
                  <p:cNvSpPr/>
                  <p:nvPr/>
                </p:nvSpPr>
                <p:spPr>
                  <a:xfrm rot="2595132">
                    <a:off x="-3094773" y="923044"/>
                    <a:ext cx="1581150" cy="1581150"/>
                  </a:xfrm>
                  <a:prstGeom prst="rect">
                    <a:avLst/>
                  </a:prstGeom>
                  <a:solidFill>
                    <a:schemeClr val="accent1">
                      <a:lumMod val="60000"/>
                      <a:lumOff val="40000"/>
                      <a:alpha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48" name="Прямоугольник 47"/>
                  <p:cNvSpPr/>
                  <p:nvPr/>
                </p:nvSpPr>
                <p:spPr>
                  <a:xfrm rot="2595132">
                    <a:off x="-3019998" y="3373513"/>
                    <a:ext cx="1581150" cy="1581150"/>
                  </a:xfrm>
                  <a:prstGeom prst="rect">
                    <a:avLst/>
                  </a:prstGeom>
                  <a:solidFill>
                    <a:schemeClr val="accent1">
                      <a:lumMod val="60000"/>
                      <a:lumOff val="40000"/>
                      <a:alpha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  <p:sp>
                <p:nvSpPr>
                  <p:cNvPr id="49" name="Прямоугольник 48"/>
                  <p:cNvSpPr/>
                  <p:nvPr/>
                </p:nvSpPr>
                <p:spPr>
                  <a:xfrm rot="2595132">
                    <a:off x="-1929775" y="2285061"/>
                    <a:ext cx="1209675" cy="1209675"/>
                  </a:xfrm>
                  <a:prstGeom prst="rect">
                    <a:avLst/>
                  </a:prstGeom>
                  <a:solidFill>
                    <a:schemeClr val="accent1">
                      <a:lumMod val="60000"/>
                      <a:lumOff val="40000"/>
                      <a:alpha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</p:grpSp>
            <p:sp>
              <p:nvSpPr>
                <p:cNvPr id="45" name="Прямоугольник 44"/>
                <p:cNvSpPr/>
                <p:nvPr/>
              </p:nvSpPr>
              <p:spPr>
                <a:xfrm rot="2595132">
                  <a:off x="635979" y="2815606"/>
                  <a:ext cx="1209675" cy="1209675"/>
                </a:xfrm>
                <a:prstGeom prst="rect">
                  <a:avLst/>
                </a:prstGeom>
                <a:solidFill>
                  <a:schemeClr val="accent1">
                    <a:lumMod val="60000"/>
                    <a:lumOff val="40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46" name="Прямоугольник 45"/>
                <p:cNvSpPr/>
                <p:nvPr/>
              </p:nvSpPr>
              <p:spPr>
                <a:xfrm rot="2595132">
                  <a:off x="2871081" y="4957575"/>
                  <a:ext cx="1209675" cy="1209675"/>
                </a:xfrm>
                <a:prstGeom prst="rect">
                  <a:avLst/>
                </a:prstGeom>
                <a:solidFill>
                  <a:schemeClr val="accent1">
                    <a:lumMod val="60000"/>
                    <a:lumOff val="40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</p:grpSp>
      </p:grpSp>
      <p:sp>
        <p:nvSpPr>
          <p:cNvPr id="64" name="Прямоугольник 63"/>
          <p:cNvSpPr/>
          <p:nvPr/>
        </p:nvSpPr>
        <p:spPr>
          <a:xfrm>
            <a:off x="5558972" y="742764"/>
            <a:ext cx="66330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4800" b="1" dirty="0">
                <a:solidFill>
                  <a:schemeClr val="accent1">
                    <a:lumMod val="75000"/>
                  </a:schemeClr>
                </a:solidFill>
              </a:rPr>
              <a:t>In our world we have:</a:t>
            </a:r>
            <a:endParaRPr lang="ru-RU" sz="4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8418286" y="293188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69" name="Прямоугольник 68"/>
          <p:cNvSpPr/>
          <p:nvPr/>
        </p:nvSpPr>
        <p:spPr>
          <a:xfrm>
            <a:off x="5558972" y="742764"/>
            <a:ext cx="6168572" cy="45719"/>
          </a:xfrm>
          <a:prstGeom prst="rect">
            <a:avLst/>
          </a:prstGeom>
          <a:solidFill>
            <a:schemeClr val="accent4">
              <a:lumMod val="60000"/>
              <a:lumOff val="40000"/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0" name="Прямоугольник 69"/>
          <p:cNvSpPr/>
          <p:nvPr/>
        </p:nvSpPr>
        <p:spPr>
          <a:xfrm>
            <a:off x="5558972" y="1588635"/>
            <a:ext cx="6168572" cy="45719"/>
          </a:xfrm>
          <a:prstGeom prst="rect">
            <a:avLst/>
          </a:prstGeom>
          <a:solidFill>
            <a:schemeClr val="accent4">
              <a:lumMod val="60000"/>
              <a:lumOff val="40000"/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75" name="Группа 74"/>
          <p:cNvGrpSpPr/>
          <p:nvPr/>
        </p:nvGrpSpPr>
        <p:grpSpPr>
          <a:xfrm>
            <a:off x="5542717" y="2073675"/>
            <a:ext cx="3209079" cy="1992011"/>
            <a:chOff x="3010572" y="1650626"/>
            <a:chExt cx="6002940" cy="3726277"/>
          </a:xfrm>
        </p:grpSpPr>
        <p:pic>
          <p:nvPicPr>
            <p:cNvPr id="76" name="Рисунок 75"/>
            <p:cNvPicPr>
              <a:picLocks noChangeAspect="1"/>
            </p:cNvPicPr>
            <p:nvPr/>
          </p:nvPicPr>
          <p:blipFill>
            <a:blip r:embed="rId5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4338259" y="2957805"/>
              <a:ext cx="2425568" cy="2419098"/>
            </a:xfrm>
            <a:prstGeom prst="rect">
              <a:avLst/>
            </a:prstGeom>
          </p:spPr>
        </p:pic>
        <p:sp>
          <p:nvSpPr>
            <p:cNvPr id="77" name="Прямоугольник 76"/>
            <p:cNvSpPr/>
            <p:nvPr/>
          </p:nvSpPr>
          <p:spPr>
            <a:xfrm>
              <a:off x="3010572" y="1650626"/>
              <a:ext cx="6002940" cy="120903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600" dirty="0">
                  <a:solidFill>
                    <a:schemeClr val="accent1">
                      <a:lumMod val="75000"/>
                    </a:schemeClr>
                  </a:solidFill>
                  <a:latin typeface="DAGGERSQUARE (Основной текст)"/>
                  <a:ea typeface="+mj-ea"/>
                  <a:cs typeface="+mj-cs"/>
                </a:rPr>
                <a:t>252 countries </a:t>
              </a:r>
              <a:endParaRPr lang="ru-RU" sz="3600" dirty="0">
                <a:solidFill>
                  <a:schemeClr val="accent1">
                    <a:lumMod val="75000"/>
                  </a:schemeClr>
                </a:solidFill>
                <a:latin typeface="DAGGERSQUARE (Основной текст)"/>
              </a:endParaRPr>
            </a:p>
          </p:txBody>
        </p:sp>
      </p:grpSp>
      <p:grpSp>
        <p:nvGrpSpPr>
          <p:cNvPr id="78" name="Группа 77"/>
          <p:cNvGrpSpPr/>
          <p:nvPr/>
        </p:nvGrpSpPr>
        <p:grpSpPr>
          <a:xfrm>
            <a:off x="8811108" y="2089366"/>
            <a:ext cx="3399136" cy="1989730"/>
            <a:chOff x="6223898" y="1155995"/>
            <a:chExt cx="6458954" cy="3780835"/>
          </a:xfrm>
        </p:grpSpPr>
        <p:pic>
          <p:nvPicPr>
            <p:cNvPr id="79" name="Рисунок 78"/>
            <p:cNvPicPr>
              <a:picLocks noChangeAspect="1"/>
            </p:cNvPicPr>
            <p:nvPr/>
          </p:nvPicPr>
          <p:blipFill>
            <a:blip r:embed="rId6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7768343" y="2803045"/>
              <a:ext cx="2133785" cy="2133785"/>
            </a:xfrm>
            <a:prstGeom prst="rect">
              <a:avLst/>
            </a:prstGeom>
          </p:spPr>
        </p:pic>
        <p:sp>
          <p:nvSpPr>
            <p:cNvPr id="80" name="Прямоугольник 79"/>
            <p:cNvSpPr/>
            <p:nvPr/>
          </p:nvSpPr>
          <p:spPr>
            <a:xfrm>
              <a:off x="6223898" y="1155995"/>
              <a:ext cx="6458954" cy="122814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3600" dirty="0">
                  <a:solidFill>
                    <a:schemeClr val="accent1">
                      <a:lumMod val="75000"/>
                    </a:schemeClr>
                  </a:solidFill>
                  <a:ea typeface="+mj-ea"/>
                  <a:cs typeface="+mj-cs"/>
                </a:rPr>
                <a:t>7111 languages</a:t>
              </a:r>
              <a:endParaRPr lang="ru-RU" sz="36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  <p:grpSp>
        <p:nvGrpSpPr>
          <p:cNvPr id="81" name="Группа 80"/>
          <p:cNvGrpSpPr/>
          <p:nvPr/>
        </p:nvGrpSpPr>
        <p:grpSpPr>
          <a:xfrm>
            <a:off x="7862418" y="4602101"/>
            <a:ext cx="2576872" cy="1633554"/>
            <a:chOff x="10279518" y="1664563"/>
            <a:chExt cx="4896509" cy="3104038"/>
          </a:xfrm>
        </p:grpSpPr>
        <p:pic>
          <p:nvPicPr>
            <p:cNvPr id="82" name="Рисунок 81"/>
            <p:cNvPicPr>
              <a:picLocks noChangeAspect="1"/>
            </p:cNvPicPr>
            <p:nvPr/>
          </p:nvPicPr>
          <p:blipFill>
            <a:blip r:embed="rId7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11670025" y="2653106"/>
              <a:ext cx="2115496" cy="2115495"/>
            </a:xfrm>
            <a:prstGeom prst="rect">
              <a:avLst/>
            </a:prstGeom>
          </p:spPr>
        </p:pic>
        <p:sp>
          <p:nvSpPr>
            <p:cNvPr id="83" name="TextBox 82"/>
            <p:cNvSpPr txBox="1"/>
            <p:nvPr/>
          </p:nvSpPr>
          <p:spPr>
            <a:xfrm>
              <a:off x="10279518" y="1664563"/>
              <a:ext cx="4896509" cy="12281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 smtClean="0">
                  <a:solidFill>
                    <a:schemeClr val="accent1">
                      <a:lumMod val="75000"/>
                    </a:schemeClr>
                  </a:solidFill>
                </a:rPr>
                <a:t>818</a:t>
              </a:r>
              <a:r>
                <a:rPr lang="be-BY" sz="3600" dirty="0" smtClean="0">
                  <a:solidFill>
                    <a:schemeClr val="accent1">
                      <a:lumMod val="75000"/>
                    </a:schemeClr>
                  </a:solidFill>
                </a:rPr>
                <a:t> </a:t>
              </a:r>
              <a:r>
                <a:rPr lang="en-US" sz="3600" dirty="0" smtClean="0">
                  <a:solidFill>
                    <a:schemeClr val="accent1">
                      <a:lumMod val="75000"/>
                    </a:schemeClr>
                  </a:solidFill>
                </a:rPr>
                <a:t>sounds </a:t>
              </a:r>
              <a:endParaRPr lang="ru-RU" sz="36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18916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alpha val="1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01587" y="1879600"/>
            <a:ext cx="10490413" cy="1322388"/>
          </a:xfrm>
        </p:spPr>
        <p:txBody>
          <a:bodyPr>
            <a:normAutofit/>
          </a:bodyPr>
          <a:lstStyle/>
          <a:p>
            <a:r>
              <a:rPr lang="en-US" sz="6600" dirty="0">
                <a:solidFill>
                  <a:schemeClr val="accent4">
                    <a:lumMod val="75000"/>
                  </a:schemeClr>
                </a:solidFill>
              </a:rPr>
              <a:t>Phonetics</a:t>
            </a:r>
            <a:endParaRPr lang="ru-RU" sz="66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765301" y="3035300"/>
            <a:ext cx="3657600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765301" y="1876425"/>
            <a:ext cx="3657600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7127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Полилиния 36"/>
          <p:cNvSpPr/>
          <p:nvPr/>
        </p:nvSpPr>
        <p:spPr>
          <a:xfrm>
            <a:off x="1" y="0"/>
            <a:ext cx="4578789" cy="6858000"/>
          </a:xfrm>
          <a:custGeom>
            <a:avLst/>
            <a:gdLst>
              <a:gd name="connsiteX0" fmla="*/ 0 w 4578789"/>
              <a:gd name="connsiteY0" fmla="*/ 0 h 6858000"/>
              <a:gd name="connsiteX1" fmla="*/ 4578789 w 4578789"/>
              <a:gd name="connsiteY1" fmla="*/ 0 h 6858000"/>
              <a:gd name="connsiteX2" fmla="*/ 4578789 w 4578789"/>
              <a:gd name="connsiteY2" fmla="*/ 6858000 h 6858000"/>
              <a:gd name="connsiteX3" fmla="*/ 0 w 457878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8789" h="6858000">
                <a:moveTo>
                  <a:pt x="0" y="0"/>
                </a:moveTo>
                <a:lnTo>
                  <a:pt x="4578789" y="0"/>
                </a:lnTo>
                <a:lnTo>
                  <a:pt x="4578789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648755" y="0"/>
            <a:ext cx="4917018" cy="2659588"/>
          </a:xfrm>
        </p:spPr>
        <p:txBody>
          <a:bodyPr/>
          <a:lstStyle/>
          <a:p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DAGGERSQUARE"/>
              </a:rPr>
              <a:t>The most common sounds</a:t>
            </a:r>
            <a:endParaRPr lang="ru-RU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grpSp>
        <p:nvGrpSpPr>
          <p:cNvPr id="39" name="Group 1">
            <a:extLst>
              <a:ext uri="{FF2B5EF4-FFF2-40B4-BE49-F238E27FC236}">
                <a16:creationId xmlns:a16="http://schemas.microsoft.com/office/drawing/2014/main" xmlns="" id="{54D90FC1-753F-428C-A053-ED250592A43F}"/>
              </a:ext>
            </a:extLst>
          </p:cNvPr>
          <p:cNvGrpSpPr/>
          <p:nvPr/>
        </p:nvGrpSpPr>
        <p:grpSpPr>
          <a:xfrm>
            <a:off x="4760195" y="442881"/>
            <a:ext cx="6783050" cy="5960043"/>
            <a:chOff x="5330572" y="1501624"/>
            <a:chExt cx="4796782" cy="4214774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xmlns="" id="{3245EEAD-C921-4C46-8042-978B376C9EF0}"/>
                </a:ext>
              </a:extLst>
            </p:cNvPr>
            <p:cNvSpPr txBox="1"/>
            <p:nvPr/>
          </p:nvSpPr>
          <p:spPr>
            <a:xfrm>
              <a:off x="6811247" y="3218905"/>
              <a:ext cx="1898712" cy="4570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chemeClr val="accent1">
                      <a:lumMod val="50000"/>
                    </a:schemeClr>
                  </a:solidFill>
                  <a:latin typeface="DAGGERSQUARE" pitchFamily="50" charset="0"/>
                </a:rPr>
                <a:t>Percentage of usage in the world </a:t>
              </a:r>
              <a:endParaRPr lang="en-US" dirty="0">
                <a:solidFill>
                  <a:schemeClr val="accent1">
                    <a:lumMod val="50000"/>
                  </a:schemeClr>
                </a:solidFill>
                <a:latin typeface="DAGGERSQUARE" pitchFamily="50" charset="0"/>
              </a:endParaRPr>
            </a:p>
          </p:txBody>
        </p:sp>
        <p:grpSp>
          <p:nvGrpSpPr>
            <p:cNvPr id="41" name="Group 3">
              <a:extLst>
                <a:ext uri="{FF2B5EF4-FFF2-40B4-BE49-F238E27FC236}">
                  <a16:creationId xmlns:a16="http://schemas.microsoft.com/office/drawing/2014/main" xmlns="" id="{4DAA23D9-5BCF-44D9-A046-B365684B49FF}"/>
                </a:ext>
              </a:extLst>
            </p:cNvPr>
            <p:cNvGrpSpPr/>
            <p:nvPr/>
          </p:nvGrpSpPr>
          <p:grpSpPr>
            <a:xfrm>
              <a:off x="5330572" y="1501624"/>
              <a:ext cx="4796782" cy="4214774"/>
              <a:chOff x="5330572" y="1501624"/>
              <a:chExt cx="4796782" cy="4214774"/>
            </a:xfrm>
          </p:grpSpPr>
          <p:sp>
            <p:nvSpPr>
              <p:cNvPr id="42" name="Circle: Hollow 4">
                <a:extLst>
                  <a:ext uri="{FF2B5EF4-FFF2-40B4-BE49-F238E27FC236}">
                    <a16:creationId xmlns:a16="http://schemas.microsoft.com/office/drawing/2014/main" xmlns="" id="{A017FAAF-FF88-4863-8525-D9CA8A62E522}"/>
                  </a:ext>
                </a:extLst>
              </p:cNvPr>
              <p:cNvSpPr/>
              <p:nvPr/>
            </p:nvSpPr>
            <p:spPr>
              <a:xfrm>
                <a:off x="6414218" y="2173032"/>
                <a:ext cx="2648562" cy="2648562"/>
              </a:xfrm>
              <a:prstGeom prst="donut">
                <a:avLst>
                  <a:gd name="adj" fmla="val 12685"/>
                </a:avLst>
              </a:pr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43" name="Group 5">
                <a:extLst>
                  <a:ext uri="{FF2B5EF4-FFF2-40B4-BE49-F238E27FC236}">
                    <a16:creationId xmlns:a16="http://schemas.microsoft.com/office/drawing/2014/main" xmlns="" id="{0BF12CF8-BAED-43AC-BCDF-1996B6C854C2}"/>
                  </a:ext>
                </a:extLst>
              </p:cNvPr>
              <p:cNvGrpSpPr/>
              <p:nvPr/>
            </p:nvGrpSpPr>
            <p:grpSpPr>
              <a:xfrm>
                <a:off x="5330572" y="1501624"/>
                <a:ext cx="4796782" cy="4214774"/>
                <a:chOff x="5330572" y="1501624"/>
                <a:chExt cx="4796782" cy="4214774"/>
              </a:xfrm>
            </p:grpSpPr>
            <p:sp>
              <p:nvSpPr>
                <p:cNvPr id="44" name="Block Arc 6">
                  <a:extLst>
                    <a:ext uri="{FF2B5EF4-FFF2-40B4-BE49-F238E27FC236}">
                      <a16:creationId xmlns:a16="http://schemas.microsoft.com/office/drawing/2014/main" xmlns="" id="{F82AF59A-BD4A-4028-AF5F-7A5D87B8602B}"/>
                    </a:ext>
                  </a:extLst>
                </p:cNvPr>
                <p:cNvSpPr/>
                <p:nvPr/>
              </p:nvSpPr>
              <p:spPr>
                <a:xfrm rot="17100000">
                  <a:off x="6420347" y="2167969"/>
                  <a:ext cx="2648562" cy="2648562"/>
                </a:xfrm>
                <a:prstGeom prst="blockArc">
                  <a:avLst>
                    <a:gd name="adj1" fmla="val 183959"/>
                    <a:gd name="adj2" fmla="val 10321606"/>
                    <a:gd name="adj3" fmla="val 12799"/>
                  </a:avLst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n w="0"/>
                    <a:solidFill>
                      <a:schemeClr val="accent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45" name="Block Arc 7">
                  <a:extLst>
                    <a:ext uri="{FF2B5EF4-FFF2-40B4-BE49-F238E27FC236}">
                      <a16:creationId xmlns:a16="http://schemas.microsoft.com/office/drawing/2014/main" xmlns="" id="{177D0E35-6D6C-4343-8127-E5E5351F59FE}"/>
                    </a:ext>
                  </a:extLst>
                </p:cNvPr>
                <p:cNvSpPr/>
                <p:nvPr/>
              </p:nvSpPr>
              <p:spPr>
                <a:xfrm>
                  <a:off x="6407654" y="2173032"/>
                  <a:ext cx="2648562" cy="2648562"/>
                </a:xfrm>
                <a:prstGeom prst="blockArc">
                  <a:avLst>
                    <a:gd name="adj1" fmla="val 5324802"/>
                    <a:gd name="adj2" fmla="val 10321606"/>
                    <a:gd name="adj3" fmla="val 12799"/>
                  </a:avLst>
                </a:prstGeom>
                <a:solidFill>
                  <a:schemeClr val="accent5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6" name="Block Arc 8">
                  <a:extLst>
                    <a:ext uri="{FF2B5EF4-FFF2-40B4-BE49-F238E27FC236}">
                      <a16:creationId xmlns:a16="http://schemas.microsoft.com/office/drawing/2014/main" xmlns="" id="{1C8671F8-0EF6-48BF-BAA0-49DA87633070}"/>
                    </a:ext>
                  </a:extLst>
                </p:cNvPr>
                <p:cNvSpPr/>
                <p:nvPr/>
              </p:nvSpPr>
              <p:spPr>
                <a:xfrm rot="2700000">
                  <a:off x="6407654" y="2173032"/>
                  <a:ext cx="2648562" cy="2648562"/>
                </a:xfrm>
                <a:prstGeom prst="blockArc">
                  <a:avLst>
                    <a:gd name="adj1" fmla="val 6907547"/>
                    <a:gd name="adj2" fmla="val 10321606"/>
                    <a:gd name="adj3" fmla="val 12799"/>
                  </a:avLst>
                </a:pr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grpSp>
              <p:nvGrpSpPr>
                <p:cNvPr id="47" name="Group 9">
                  <a:extLst>
                    <a:ext uri="{FF2B5EF4-FFF2-40B4-BE49-F238E27FC236}">
                      <a16:creationId xmlns:a16="http://schemas.microsoft.com/office/drawing/2014/main" xmlns="" id="{545B7204-1D83-4C0D-BE83-62ABF3D49651}"/>
                    </a:ext>
                  </a:extLst>
                </p:cNvPr>
                <p:cNvGrpSpPr/>
                <p:nvPr/>
              </p:nvGrpSpPr>
              <p:grpSpPr>
                <a:xfrm>
                  <a:off x="5330572" y="1501624"/>
                  <a:ext cx="1351985" cy="445655"/>
                  <a:chOff x="5420007" y="1501624"/>
                  <a:chExt cx="1351985" cy="445655"/>
                </a:xfrm>
              </p:grpSpPr>
              <p:sp>
                <p:nvSpPr>
                  <p:cNvPr id="69" name="Rectangle: Rounded Corners 31">
                    <a:extLst>
                      <a:ext uri="{FF2B5EF4-FFF2-40B4-BE49-F238E27FC236}">
                        <a16:creationId xmlns:a16="http://schemas.microsoft.com/office/drawing/2014/main" xmlns="" id="{87427D9B-EF79-49FD-A1E5-69491C0B415F}"/>
                      </a:ext>
                    </a:extLst>
                  </p:cNvPr>
                  <p:cNvSpPr/>
                  <p:nvPr/>
                </p:nvSpPr>
                <p:spPr>
                  <a:xfrm>
                    <a:off x="5471223" y="1501624"/>
                    <a:ext cx="1211333" cy="434848"/>
                  </a:xfrm>
                  <a:prstGeom prst="roundRect">
                    <a:avLst>
                      <a:gd name="adj" fmla="val 23823"/>
                    </a:avLst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0" name="TextBox 69">
                    <a:extLst>
                      <a:ext uri="{FF2B5EF4-FFF2-40B4-BE49-F238E27FC236}">
                        <a16:creationId xmlns:a16="http://schemas.microsoft.com/office/drawing/2014/main" xmlns="" id="{D23E27A5-2E47-4D2B-87A4-6222E7A91A57}"/>
                      </a:ext>
                    </a:extLst>
                  </p:cNvPr>
                  <p:cNvSpPr txBox="1"/>
                  <p:nvPr/>
                </p:nvSpPr>
                <p:spPr>
                  <a:xfrm>
                    <a:off x="5420007" y="1549771"/>
                    <a:ext cx="1351985" cy="39750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1600" dirty="0" smtClean="0">
                        <a:solidFill>
                          <a:srgbClr val="84AF9B"/>
                        </a:solidFill>
                        <a:latin typeface="DAGGERSQUARE" pitchFamily="50" charset="0"/>
                      </a:rPr>
                      <a:t>86%</a:t>
                    </a:r>
                  </a:p>
                  <a:p>
                    <a:pPr algn="ctr"/>
                    <a:r>
                      <a:rPr lang="en-US" sz="1600" dirty="0" smtClean="0">
                        <a:solidFill>
                          <a:srgbClr val="84AF9B"/>
                        </a:solidFill>
                        <a:latin typeface="DAGGERSQUARE" pitchFamily="50" charset="0"/>
                      </a:rPr>
                      <a:t>[a] and [p]</a:t>
                    </a:r>
                    <a:endParaRPr lang="en-US" sz="1600" dirty="0">
                      <a:solidFill>
                        <a:srgbClr val="84AF9B"/>
                      </a:solidFill>
                      <a:latin typeface="DAGGERSQUARE" pitchFamily="50" charset="0"/>
                    </a:endParaRPr>
                  </a:p>
                </p:txBody>
              </p:sp>
            </p:grpSp>
            <p:grpSp>
              <p:nvGrpSpPr>
                <p:cNvPr id="48" name="Group 10">
                  <a:extLst>
                    <a:ext uri="{FF2B5EF4-FFF2-40B4-BE49-F238E27FC236}">
                      <a16:creationId xmlns:a16="http://schemas.microsoft.com/office/drawing/2014/main" xmlns="" id="{8152BF32-AA3A-49D0-872C-2C2C8BF85EAC}"/>
                    </a:ext>
                  </a:extLst>
                </p:cNvPr>
                <p:cNvGrpSpPr/>
                <p:nvPr/>
              </p:nvGrpSpPr>
              <p:grpSpPr>
                <a:xfrm>
                  <a:off x="8775369" y="1501624"/>
                  <a:ext cx="1351985" cy="445653"/>
                  <a:chOff x="5420007" y="1501624"/>
                  <a:chExt cx="1351985" cy="445653"/>
                </a:xfrm>
              </p:grpSpPr>
              <p:sp>
                <p:nvSpPr>
                  <p:cNvPr id="67" name="Rectangle: Rounded Corners 29">
                    <a:extLst>
                      <a:ext uri="{FF2B5EF4-FFF2-40B4-BE49-F238E27FC236}">
                        <a16:creationId xmlns:a16="http://schemas.microsoft.com/office/drawing/2014/main" xmlns="" id="{4118C2D9-1696-473A-9AA7-A50F199C5710}"/>
                      </a:ext>
                    </a:extLst>
                  </p:cNvPr>
                  <p:cNvSpPr/>
                  <p:nvPr/>
                </p:nvSpPr>
                <p:spPr>
                  <a:xfrm>
                    <a:off x="5471223" y="1501624"/>
                    <a:ext cx="1211333" cy="434848"/>
                  </a:xfrm>
                  <a:prstGeom prst="roundRect">
                    <a:avLst>
                      <a:gd name="adj" fmla="val 23823"/>
                    </a:avLst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8" name="TextBox 67">
                    <a:extLst>
                      <a:ext uri="{FF2B5EF4-FFF2-40B4-BE49-F238E27FC236}">
                        <a16:creationId xmlns:a16="http://schemas.microsoft.com/office/drawing/2014/main" xmlns="" id="{C945F886-6209-4FDB-B8B1-14B89C98C382}"/>
                      </a:ext>
                    </a:extLst>
                  </p:cNvPr>
                  <p:cNvSpPr txBox="1"/>
                  <p:nvPr/>
                </p:nvSpPr>
                <p:spPr>
                  <a:xfrm>
                    <a:off x="5420007" y="1549771"/>
                    <a:ext cx="1351985" cy="39750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1600" dirty="0" smtClean="0">
                        <a:solidFill>
                          <a:srgbClr val="84AF9B"/>
                        </a:solidFill>
                        <a:latin typeface="DAGGERSQUARE" pitchFamily="50" charset="0"/>
                      </a:rPr>
                      <a:t>90%</a:t>
                    </a:r>
                  </a:p>
                  <a:p>
                    <a:pPr algn="ctr"/>
                    <a:r>
                      <a:rPr lang="en-US" sz="1600" dirty="0" smtClean="0">
                        <a:solidFill>
                          <a:srgbClr val="84AF9B"/>
                        </a:solidFill>
                        <a:latin typeface="DAGGERSQUARE" pitchFamily="50" charset="0"/>
                      </a:rPr>
                      <a:t>[k],[j]</a:t>
                    </a:r>
                  </a:p>
                </p:txBody>
              </p:sp>
            </p:grpSp>
            <p:grpSp>
              <p:nvGrpSpPr>
                <p:cNvPr id="49" name="Group 11">
                  <a:extLst>
                    <a:ext uri="{FF2B5EF4-FFF2-40B4-BE49-F238E27FC236}">
                      <a16:creationId xmlns:a16="http://schemas.microsoft.com/office/drawing/2014/main" xmlns="" id="{4A691FB7-4AB0-4A48-B8FB-DF4B2422F1B5}"/>
                    </a:ext>
                  </a:extLst>
                </p:cNvPr>
                <p:cNvGrpSpPr/>
                <p:nvPr/>
              </p:nvGrpSpPr>
              <p:grpSpPr>
                <a:xfrm>
                  <a:off x="5330572" y="5103373"/>
                  <a:ext cx="1351985" cy="613025"/>
                  <a:chOff x="5420007" y="1501624"/>
                  <a:chExt cx="1351985" cy="613025"/>
                </a:xfrm>
              </p:grpSpPr>
              <p:sp>
                <p:nvSpPr>
                  <p:cNvPr id="65" name="Rectangle: Rounded Corners 27">
                    <a:extLst>
                      <a:ext uri="{FF2B5EF4-FFF2-40B4-BE49-F238E27FC236}">
                        <a16:creationId xmlns:a16="http://schemas.microsoft.com/office/drawing/2014/main" xmlns="" id="{90746E6F-8DB7-44AF-807D-D7D589576DA0}"/>
                      </a:ext>
                    </a:extLst>
                  </p:cNvPr>
                  <p:cNvSpPr/>
                  <p:nvPr/>
                </p:nvSpPr>
                <p:spPr>
                  <a:xfrm>
                    <a:off x="5471223" y="1501624"/>
                    <a:ext cx="1211333" cy="434848"/>
                  </a:xfrm>
                  <a:prstGeom prst="roundRect">
                    <a:avLst>
                      <a:gd name="adj" fmla="val 23823"/>
                    </a:avLst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6" name="TextBox 65">
                    <a:extLst>
                      <a:ext uri="{FF2B5EF4-FFF2-40B4-BE49-F238E27FC236}">
                        <a16:creationId xmlns:a16="http://schemas.microsoft.com/office/drawing/2014/main" xmlns="" id="{06A29855-C4C0-4870-BB9D-E3C859C8F72E}"/>
                      </a:ext>
                    </a:extLst>
                  </p:cNvPr>
                  <p:cNvSpPr txBox="1"/>
                  <p:nvPr/>
                </p:nvSpPr>
                <p:spPr>
                  <a:xfrm>
                    <a:off x="5420007" y="1549771"/>
                    <a:ext cx="1351985" cy="56487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1600" dirty="0" smtClean="0">
                        <a:solidFill>
                          <a:srgbClr val="84AF9B"/>
                        </a:solidFill>
                        <a:latin typeface="DAGGERSQUARE" pitchFamily="50" charset="0"/>
                      </a:rPr>
                      <a:t>92%</a:t>
                    </a:r>
                  </a:p>
                  <a:p>
                    <a:pPr algn="ctr"/>
                    <a:r>
                      <a:rPr lang="en-US" sz="1600" dirty="0" smtClean="0">
                        <a:solidFill>
                          <a:srgbClr val="84AF9B"/>
                        </a:solidFill>
                        <a:latin typeface="DAGGERSQUARE" pitchFamily="50" charset="0"/>
                      </a:rPr>
                      <a:t>[</a:t>
                    </a:r>
                    <a:r>
                      <a:rPr lang="en-US" sz="1600" dirty="0" err="1" smtClean="0">
                        <a:solidFill>
                          <a:srgbClr val="84AF9B"/>
                        </a:solidFill>
                        <a:latin typeface="DAGGERSQUARE" pitchFamily="50" charset="0"/>
                      </a:rPr>
                      <a:t>i</a:t>
                    </a:r>
                    <a:r>
                      <a:rPr lang="en-US" sz="1600" dirty="0" smtClean="0">
                        <a:solidFill>
                          <a:srgbClr val="84AF9B"/>
                        </a:solidFill>
                        <a:latin typeface="DAGGERSQUARE" pitchFamily="50" charset="0"/>
                      </a:rPr>
                      <a:t>]</a:t>
                    </a:r>
                  </a:p>
                  <a:p>
                    <a:pPr algn="ctr"/>
                    <a:endParaRPr lang="en-US" sz="1600" dirty="0">
                      <a:solidFill>
                        <a:srgbClr val="84AF9B"/>
                      </a:solidFill>
                      <a:latin typeface="DAGGERSQUARE" pitchFamily="50" charset="0"/>
                    </a:endParaRPr>
                  </a:p>
                </p:txBody>
              </p:sp>
            </p:grpSp>
            <p:grpSp>
              <p:nvGrpSpPr>
                <p:cNvPr id="50" name="Group 12">
                  <a:extLst>
                    <a:ext uri="{FF2B5EF4-FFF2-40B4-BE49-F238E27FC236}">
                      <a16:creationId xmlns:a16="http://schemas.microsoft.com/office/drawing/2014/main" xmlns="" id="{C6FAA41B-65FD-4E4A-BA46-DF4254052815}"/>
                    </a:ext>
                  </a:extLst>
                </p:cNvPr>
                <p:cNvGrpSpPr/>
                <p:nvPr/>
              </p:nvGrpSpPr>
              <p:grpSpPr>
                <a:xfrm>
                  <a:off x="8775369" y="5103373"/>
                  <a:ext cx="1351985" cy="445654"/>
                  <a:chOff x="5420007" y="1501624"/>
                  <a:chExt cx="1351985" cy="445654"/>
                </a:xfrm>
              </p:grpSpPr>
              <p:sp>
                <p:nvSpPr>
                  <p:cNvPr id="63" name="Rectangle: Rounded Corners 25">
                    <a:extLst>
                      <a:ext uri="{FF2B5EF4-FFF2-40B4-BE49-F238E27FC236}">
                        <a16:creationId xmlns:a16="http://schemas.microsoft.com/office/drawing/2014/main" xmlns="" id="{EFE45DF1-6760-4326-A92D-7D1FD65C31B4}"/>
                      </a:ext>
                    </a:extLst>
                  </p:cNvPr>
                  <p:cNvSpPr/>
                  <p:nvPr/>
                </p:nvSpPr>
                <p:spPr>
                  <a:xfrm>
                    <a:off x="5471223" y="1501624"/>
                    <a:ext cx="1211333" cy="434848"/>
                  </a:xfrm>
                  <a:prstGeom prst="roundRect">
                    <a:avLst>
                      <a:gd name="adj" fmla="val 23823"/>
                    </a:avLst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4" name="TextBox 63">
                    <a:extLst>
                      <a:ext uri="{FF2B5EF4-FFF2-40B4-BE49-F238E27FC236}">
                        <a16:creationId xmlns:a16="http://schemas.microsoft.com/office/drawing/2014/main" xmlns="" id="{A936C834-1CC0-4A8F-8EAA-4CDD26A5F25A}"/>
                      </a:ext>
                    </a:extLst>
                  </p:cNvPr>
                  <p:cNvSpPr txBox="1"/>
                  <p:nvPr/>
                </p:nvSpPr>
                <p:spPr>
                  <a:xfrm>
                    <a:off x="5420007" y="1549771"/>
                    <a:ext cx="1351985" cy="39750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sz="1600" dirty="0" smtClean="0">
                        <a:solidFill>
                          <a:srgbClr val="84AF9B"/>
                        </a:solidFill>
                        <a:latin typeface="DAGGERSQUARE" pitchFamily="50" charset="0"/>
                      </a:rPr>
                      <a:t>96%</a:t>
                    </a:r>
                  </a:p>
                  <a:p>
                    <a:pPr algn="ctr"/>
                    <a:r>
                      <a:rPr lang="en-US" sz="1600" dirty="0" smtClean="0">
                        <a:solidFill>
                          <a:srgbClr val="84AF9B"/>
                        </a:solidFill>
                        <a:latin typeface="DAGGERSQUARE" pitchFamily="50" charset="0"/>
                      </a:rPr>
                      <a:t>[m]</a:t>
                    </a:r>
                    <a:endParaRPr lang="en-US" sz="1600" dirty="0">
                      <a:solidFill>
                        <a:srgbClr val="84AF9B"/>
                      </a:solidFill>
                      <a:latin typeface="DAGGERSQUARE" pitchFamily="50" charset="0"/>
                    </a:endParaRPr>
                  </a:p>
                </p:txBody>
              </p:sp>
            </p:grpSp>
            <p:grpSp>
              <p:nvGrpSpPr>
                <p:cNvPr id="51" name="Group 13">
                  <a:extLst>
                    <a:ext uri="{FF2B5EF4-FFF2-40B4-BE49-F238E27FC236}">
                      <a16:creationId xmlns:a16="http://schemas.microsoft.com/office/drawing/2014/main" xmlns="" id="{7CEDFA43-ACD9-429B-A74A-078F50F2DEC9}"/>
                    </a:ext>
                  </a:extLst>
                </p:cNvPr>
                <p:cNvGrpSpPr/>
                <p:nvPr/>
              </p:nvGrpSpPr>
              <p:grpSpPr>
                <a:xfrm>
                  <a:off x="7343775" y="1719048"/>
                  <a:ext cx="1482810" cy="551336"/>
                  <a:chOff x="7343775" y="1719048"/>
                  <a:chExt cx="1482810" cy="551336"/>
                </a:xfrm>
              </p:grpSpPr>
              <p:cxnSp>
                <p:nvCxnSpPr>
                  <p:cNvPr id="61" name="Straight Connector 23">
                    <a:extLst>
                      <a:ext uri="{FF2B5EF4-FFF2-40B4-BE49-F238E27FC236}">
                        <a16:creationId xmlns:a16="http://schemas.microsoft.com/office/drawing/2014/main" xmlns="" id="{4DDAE2B7-35E6-4732-B41F-F8575DC2CED7}"/>
                      </a:ext>
                    </a:extLst>
                  </p:cNvPr>
                  <p:cNvCxnSpPr/>
                  <p:nvPr/>
                </p:nvCxnSpPr>
                <p:spPr>
                  <a:xfrm flipV="1">
                    <a:off x="7346950" y="1719048"/>
                    <a:ext cx="0" cy="551336"/>
                  </a:xfrm>
                  <a:prstGeom prst="line">
                    <a:avLst/>
                  </a:prstGeom>
                  <a:ln>
                    <a:solidFill>
                      <a:srgbClr val="84AF9B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2" name="Straight Arrow Connector 24">
                    <a:extLst>
                      <a:ext uri="{FF2B5EF4-FFF2-40B4-BE49-F238E27FC236}">
                        <a16:creationId xmlns:a16="http://schemas.microsoft.com/office/drawing/2014/main" xmlns="" id="{67EA415D-FD28-48C4-859F-8A8EC72208AC}"/>
                      </a:ext>
                    </a:extLst>
                  </p:cNvPr>
                  <p:cNvCxnSpPr/>
                  <p:nvPr/>
                </p:nvCxnSpPr>
                <p:spPr>
                  <a:xfrm>
                    <a:off x="7343775" y="1719048"/>
                    <a:ext cx="1482810" cy="0"/>
                  </a:xfrm>
                  <a:prstGeom prst="straightConnector1">
                    <a:avLst/>
                  </a:prstGeom>
                  <a:ln>
                    <a:solidFill>
                      <a:srgbClr val="84AF9B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52" name="Group 14">
                  <a:extLst>
                    <a:ext uri="{FF2B5EF4-FFF2-40B4-BE49-F238E27FC236}">
                      <a16:creationId xmlns:a16="http://schemas.microsoft.com/office/drawing/2014/main" xmlns="" id="{2A025B40-76E0-4515-93B7-441AF6A6833C}"/>
                    </a:ext>
                  </a:extLst>
                </p:cNvPr>
                <p:cNvGrpSpPr/>
                <p:nvPr/>
              </p:nvGrpSpPr>
              <p:grpSpPr>
                <a:xfrm>
                  <a:off x="6006564" y="1936472"/>
                  <a:ext cx="407654" cy="1424215"/>
                  <a:chOff x="6006564" y="1936472"/>
                  <a:chExt cx="407654" cy="1424215"/>
                </a:xfrm>
              </p:grpSpPr>
              <p:cxnSp>
                <p:nvCxnSpPr>
                  <p:cNvPr id="59" name="Straight Connector 21">
                    <a:extLst>
                      <a:ext uri="{FF2B5EF4-FFF2-40B4-BE49-F238E27FC236}">
                        <a16:creationId xmlns:a16="http://schemas.microsoft.com/office/drawing/2014/main" xmlns="" id="{03BDB849-A6F1-4243-A952-FAE59F171043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6006564" y="3360687"/>
                    <a:ext cx="407654" cy="0"/>
                  </a:xfrm>
                  <a:prstGeom prst="line">
                    <a:avLst/>
                  </a:prstGeom>
                  <a:ln>
                    <a:solidFill>
                      <a:schemeClr val="accent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0" name="Straight Arrow Connector 22">
                    <a:extLst>
                      <a:ext uri="{FF2B5EF4-FFF2-40B4-BE49-F238E27FC236}">
                        <a16:creationId xmlns:a16="http://schemas.microsoft.com/office/drawing/2014/main" xmlns="" id="{05115A95-A8ED-42FB-BF9B-17F8CFE37F7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6006564" y="1936472"/>
                    <a:ext cx="0" cy="1424215"/>
                  </a:xfrm>
                  <a:prstGeom prst="straightConnector1">
                    <a:avLst/>
                  </a:prstGeom>
                  <a:ln>
                    <a:solidFill>
                      <a:schemeClr val="accent1">
                        <a:lumMod val="50000"/>
                      </a:schemeClr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53" name="Group 15">
                  <a:extLst>
                    <a:ext uri="{FF2B5EF4-FFF2-40B4-BE49-F238E27FC236}">
                      <a16:creationId xmlns:a16="http://schemas.microsoft.com/office/drawing/2014/main" xmlns="" id="{EF3330C0-1D7E-47B1-B06A-FCC443615695}"/>
                    </a:ext>
                  </a:extLst>
                </p:cNvPr>
                <p:cNvGrpSpPr/>
                <p:nvPr/>
              </p:nvGrpSpPr>
              <p:grpSpPr>
                <a:xfrm>
                  <a:off x="5987454" y="4498459"/>
                  <a:ext cx="892158" cy="604914"/>
                  <a:chOff x="5987454" y="4498459"/>
                  <a:chExt cx="892158" cy="604914"/>
                </a:xfrm>
              </p:grpSpPr>
              <p:cxnSp>
                <p:nvCxnSpPr>
                  <p:cNvPr id="57" name="Straight Connector 19">
                    <a:extLst>
                      <a:ext uri="{FF2B5EF4-FFF2-40B4-BE49-F238E27FC236}">
                        <a16:creationId xmlns:a16="http://schemas.microsoft.com/office/drawing/2014/main" xmlns="" id="{8DB758F0-BB49-49F9-B2CF-293C04A2A45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5987454" y="4498459"/>
                    <a:ext cx="892158" cy="0"/>
                  </a:xfrm>
                  <a:prstGeom prst="line">
                    <a:avLst/>
                  </a:prstGeom>
                  <a:ln>
                    <a:solidFill>
                      <a:schemeClr val="accent4">
                        <a:lumMod val="40000"/>
                        <a:lumOff val="6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8" name="Straight Arrow Connector 20">
                    <a:extLst>
                      <a:ext uri="{FF2B5EF4-FFF2-40B4-BE49-F238E27FC236}">
                        <a16:creationId xmlns:a16="http://schemas.microsoft.com/office/drawing/2014/main" xmlns="" id="{F915A466-1BC6-40AD-B866-E21EA8EC4712}"/>
                      </a:ext>
                    </a:extLst>
                  </p:cNvPr>
                  <p:cNvCxnSpPr/>
                  <p:nvPr/>
                </p:nvCxnSpPr>
                <p:spPr>
                  <a:xfrm>
                    <a:off x="5988843" y="4498459"/>
                    <a:ext cx="0" cy="604914"/>
                  </a:xfrm>
                  <a:prstGeom prst="straightConnector1">
                    <a:avLst/>
                  </a:prstGeom>
                  <a:ln>
                    <a:solidFill>
                      <a:schemeClr val="accent4">
                        <a:lumMod val="40000"/>
                        <a:lumOff val="60000"/>
                      </a:schemeClr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54" name="Group 16">
                  <a:extLst>
                    <a:ext uri="{FF2B5EF4-FFF2-40B4-BE49-F238E27FC236}">
                      <a16:creationId xmlns:a16="http://schemas.microsoft.com/office/drawing/2014/main" xmlns="" id="{CD926A5C-4E1C-4EB0-8C57-DBC895CD0815}"/>
                    </a:ext>
                  </a:extLst>
                </p:cNvPr>
                <p:cNvGrpSpPr/>
                <p:nvPr/>
              </p:nvGrpSpPr>
              <p:grpSpPr>
                <a:xfrm>
                  <a:off x="9051453" y="3517465"/>
                  <a:ext cx="380799" cy="1585908"/>
                  <a:chOff x="9051453" y="3517465"/>
                  <a:chExt cx="380799" cy="1585908"/>
                </a:xfrm>
              </p:grpSpPr>
              <p:cxnSp>
                <p:nvCxnSpPr>
                  <p:cNvPr id="55" name="Straight Connector 17">
                    <a:extLst>
                      <a:ext uri="{FF2B5EF4-FFF2-40B4-BE49-F238E27FC236}">
                        <a16:creationId xmlns:a16="http://schemas.microsoft.com/office/drawing/2014/main" xmlns="" id="{8E41D740-1156-42EE-BC6C-DF7BFD5EF0E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051453" y="3517465"/>
                    <a:ext cx="380798" cy="0"/>
                  </a:xfrm>
                  <a:prstGeom prst="line">
                    <a:avLst/>
                  </a:prstGeom>
                  <a:ln>
                    <a:solidFill>
                      <a:schemeClr val="accent1">
                        <a:lumMod val="60000"/>
                        <a:lumOff val="4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6" name="Straight Arrow Connector 18">
                    <a:extLst>
                      <a:ext uri="{FF2B5EF4-FFF2-40B4-BE49-F238E27FC236}">
                        <a16:creationId xmlns:a16="http://schemas.microsoft.com/office/drawing/2014/main" xmlns="" id="{4DF03CCD-2EA1-4C85-8D26-8DAD2BCEE402}"/>
                      </a:ext>
                    </a:extLst>
                  </p:cNvPr>
                  <p:cNvCxnSpPr>
                    <a:endCxn id="63" idx="0"/>
                  </p:cNvCxnSpPr>
                  <p:nvPr/>
                </p:nvCxnSpPr>
                <p:spPr>
                  <a:xfrm>
                    <a:off x="9432251" y="3518100"/>
                    <a:ext cx="1" cy="1585273"/>
                  </a:xfrm>
                  <a:prstGeom prst="straightConnector1">
                    <a:avLst/>
                  </a:prstGeom>
                  <a:ln>
                    <a:solidFill>
                      <a:schemeClr val="accent1">
                        <a:lumMod val="60000"/>
                        <a:lumOff val="40000"/>
                      </a:schemeClr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</p:grpSp>
      <p:grpSp>
        <p:nvGrpSpPr>
          <p:cNvPr id="38" name="Группа 37"/>
          <p:cNvGrpSpPr/>
          <p:nvPr/>
        </p:nvGrpSpPr>
        <p:grpSpPr>
          <a:xfrm>
            <a:off x="294724" y="1151672"/>
            <a:ext cx="3541486" cy="4283554"/>
            <a:chOff x="0" y="787400"/>
            <a:chExt cx="3541486" cy="4283554"/>
          </a:xfrm>
        </p:grpSpPr>
        <p:pic>
          <p:nvPicPr>
            <p:cNvPr id="71" name="Рисунок 70"/>
            <p:cNvPicPr>
              <a:picLocks noChangeAspect="1"/>
            </p:cNvPicPr>
            <p:nvPr/>
          </p:nvPicPr>
          <p:blipFill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463197" y="2803045"/>
              <a:ext cx="2274005" cy="2267909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</p:pic>
        <p:sp>
          <p:nvSpPr>
            <p:cNvPr id="72" name="TextBox 71"/>
            <p:cNvSpPr txBox="1"/>
            <p:nvPr/>
          </p:nvSpPr>
          <p:spPr>
            <a:xfrm>
              <a:off x="0" y="787400"/>
              <a:ext cx="354148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ru-RU" sz="4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75789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TextBox 155"/>
          <p:cNvSpPr txBox="1"/>
          <p:nvPr/>
        </p:nvSpPr>
        <p:spPr>
          <a:xfrm>
            <a:off x="5159330" y="-1086112"/>
            <a:ext cx="90868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Rarest sounds and it’s usage</a:t>
            </a:r>
            <a:endParaRPr lang="ru-RU" dirty="0"/>
          </a:p>
        </p:txBody>
      </p:sp>
      <p:grpSp>
        <p:nvGrpSpPr>
          <p:cNvPr id="17" name="Группа 16"/>
          <p:cNvGrpSpPr/>
          <p:nvPr/>
        </p:nvGrpSpPr>
        <p:grpSpPr>
          <a:xfrm>
            <a:off x="0" y="133350"/>
            <a:ext cx="10741362" cy="6075957"/>
            <a:chOff x="713074" y="-491420"/>
            <a:chExt cx="14959215" cy="8461828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3568" b="93821" l="450" r="98400">
                          <a14:foregroundMark x1="20200" y1="71279" x2="20200" y2="71279"/>
                          <a14:foregroundMark x1="45150" y1="64317" x2="45150" y2="64317"/>
                          <a14:foregroundMark x1="45000" y1="76936" x2="45000" y2="76936"/>
                          <a14:foregroundMark x1="53550" y1="82507" x2="53550" y2="82507"/>
                          <a14:foregroundMark x1="52450" y1="84769" x2="52450" y2="84769"/>
                          <a14:foregroundMark x1="46500" y1="85640" x2="46500" y2="85640"/>
                          <a14:foregroundMark x1="38300" y1="60313" x2="38300" y2="60313"/>
                          <a14:foregroundMark x1="34800" y1="62228" x2="34800" y2="62228"/>
                          <a14:foregroundMark x1="37250" y1="65361" x2="37250" y2="65361"/>
                          <a14:foregroundMark x1="39650" y1="51697" x2="39650" y2="51697"/>
                          <a14:foregroundMark x1="44450" y1="39600" x2="44450" y2="39600"/>
                          <a14:foregroundMark x1="49550" y1="27589" x2="49550" y2="27589"/>
                          <a14:foregroundMark x1="45300" y1="30722" x2="45300" y2="30722"/>
                          <a14:foregroundMark x1="41350" y1="39861" x2="41350" y2="39861"/>
                          <a14:foregroundMark x1="74700" y1="27850" x2="74700" y2="27850"/>
                          <a14:foregroundMark x1="86500" y1="64317" x2="86500" y2="64317"/>
                          <a14:foregroundMark x1="75900" y1="13577" x2="75900" y2="13577"/>
                          <a14:foregroundMark x1="77150" y1="12707" x2="77150" y2="12707"/>
                          <a14:foregroundMark x1="80550" y1="8355" x2="80550" y2="8355"/>
                          <a14:foregroundMark x1="70600" y1="9574" x2="70600" y2="9574"/>
                          <a14:foregroundMark x1="71800" y1="10792" x2="71800" y2="10792"/>
                          <a14:foregroundMark x1="92250" y1="13142" x2="92250" y2="13142"/>
                          <a14:foregroundMark x1="2600" y1="20801" x2="2600" y2="20801"/>
                          <a14:foregroundMark x1="24600" y1="11488" x2="24600" y2="11488"/>
                          <a14:foregroundMark x1="33250" y1="8355" x2="33250" y2="8355"/>
                          <a14:foregroundMark x1="34350" y1="8964" x2="34350" y2="8964"/>
                          <a14:foregroundMark x1="13650" y1="8181" x2="13650" y2="8181"/>
                          <a14:foregroundMark x1="12200" y1="9748" x2="12200" y2="9748"/>
                          <a14:foregroundMark x1="40650" y1="56571" x2="40650" y2="56571"/>
                          <a14:foregroundMark x1="39650" y1="62402" x2="39650" y2="62402"/>
                          <a14:foregroundMark x1="5800" y1="28982" x2="5800" y2="28982"/>
                          <a14:backgroundMark x1="17750" y1="48999" x2="17750" y2="48999"/>
                          <a14:backgroundMark x1="77850" y1="14360" x2="77850" y2="14360"/>
                          <a14:backgroundMark x1="79800" y1="12446" x2="79800" y2="12446"/>
                          <a14:backgroundMark x1="79600" y1="10444" x2="79600" y2="10444"/>
                          <a14:backgroundMark x1="17250" y1="20366" x2="17250" y2="20366"/>
                          <a14:backgroundMark x1="72550" y1="17145" x2="72550" y2="17145"/>
                          <a14:backgroundMark x1="73800" y1="16623" x2="73800" y2="16623"/>
                          <a14:backgroundMark x1="81300" y1="13490" x2="81300" y2="13490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13074" y="-491420"/>
              <a:ext cx="14959215" cy="8461828"/>
            </a:xfrm>
            <a:prstGeom prst="rect">
              <a:avLst/>
            </a:prstGeom>
          </p:spPr>
        </p:pic>
        <p:pic>
          <p:nvPicPr>
            <p:cNvPr id="14" name="Рисунок 13"/>
            <p:cNvPicPr>
              <a:picLocks noChangeAspect="1"/>
            </p:cNvPicPr>
            <p:nvPr/>
          </p:nvPicPr>
          <p:blipFill>
            <a:blip r:embed="rId4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33180" y="4088174"/>
              <a:ext cx="425364" cy="425364"/>
            </a:xfrm>
            <a:prstGeom prst="rect">
              <a:avLst/>
            </a:prstGeom>
          </p:spPr>
        </p:pic>
        <p:sp>
          <p:nvSpPr>
            <p:cNvPr id="20" name="Полилиния 19"/>
            <p:cNvSpPr/>
            <p:nvPr/>
          </p:nvSpPr>
          <p:spPr>
            <a:xfrm rot="10800000">
              <a:off x="8366701" y="4730629"/>
              <a:ext cx="296822" cy="481182"/>
            </a:xfrm>
            <a:custGeom>
              <a:avLst/>
              <a:gdLst>
                <a:gd name="connsiteX0" fmla="*/ 148412 w 296822"/>
                <a:gd name="connsiteY0" fmla="*/ 381991 h 481182"/>
                <a:gd name="connsiteX1" fmla="*/ 192476 w 296822"/>
                <a:gd name="connsiteY1" fmla="*/ 340277 h 481182"/>
                <a:gd name="connsiteX2" fmla="*/ 148412 w 296822"/>
                <a:gd name="connsiteY2" fmla="*/ 298563 h 481182"/>
                <a:gd name="connsiteX3" fmla="*/ 104348 w 296822"/>
                <a:gd name="connsiteY3" fmla="*/ 340277 h 481182"/>
                <a:gd name="connsiteX4" fmla="*/ 148412 w 296822"/>
                <a:gd name="connsiteY4" fmla="*/ 381991 h 481182"/>
                <a:gd name="connsiteX5" fmla="*/ 148411 w 296822"/>
                <a:gd name="connsiteY5" fmla="*/ 481182 h 481182"/>
                <a:gd name="connsiteX6" fmla="*/ 0 w 296822"/>
                <a:gd name="connsiteY6" fmla="*/ 340688 h 481182"/>
                <a:gd name="connsiteX7" fmla="*/ 11663 w 296822"/>
                <a:gd name="connsiteY7" fmla="*/ 286002 h 481182"/>
                <a:gd name="connsiteX8" fmla="*/ 41558 w 296822"/>
                <a:gd name="connsiteY8" fmla="*/ 244027 h 481182"/>
                <a:gd name="connsiteX9" fmla="*/ 148413 w 296822"/>
                <a:gd name="connsiteY9" fmla="*/ 0 h 481182"/>
                <a:gd name="connsiteX10" fmla="*/ 248771 w 296822"/>
                <a:gd name="connsiteY10" fmla="*/ 229191 h 481182"/>
                <a:gd name="connsiteX11" fmla="*/ 250536 w 296822"/>
                <a:gd name="connsiteY11" fmla="*/ 232426 h 481182"/>
                <a:gd name="connsiteX12" fmla="*/ 250187 w 296822"/>
                <a:gd name="connsiteY12" fmla="*/ 232426 h 481182"/>
                <a:gd name="connsiteX13" fmla="*/ 255272 w 296822"/>
                <a:gd name="connsiteY13" fmla="*/ 244039 h 481182"/>
                <a:gd name="connsiteX14" fmla="*/ 285159 w 296822"/>
                <a:gd name="connsiteY14" fmla="*/ 286002 h 481182"/>
                <a:gd name="connsiteX15" fmla="*/ 296822 w 296822"/>
                <a:gd name="connsiteY15" fmla="*/ 340688 h 481182"/>
                <a:gd name="connsiteX16" fmla="*/ 148411 w 296822"/>
                <a:gd name="connsiteY16" fmla="*/ 481182 h 481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96822" h="481182">
                  <a:moveTo>
                    <a:pt x="148412" y="381991"/>
                  </a:moveTo>
                  <a:cubicBezTo>
                    <a:pt x="172748" y="381991"/>
                    <a:pt x="192476" y="363315"/>
                    <a:pt x="192476" y="340277"/>
                  </a:cubicBezTo>
                  <a:cubicBezTo>
                    <a:pt x="192476" y="317239"/>
                    <a:pt x="172748" y="298563"/>
                    <a:pt x="148412" y="298563"/>
                  </a:cubicBezTo>
                  <a:cubicBezTo>
                    <a:pt x="124076" y="298563"/>
                    <a:pt x="104348" y="317239"/>
                    <a:pt x="104348" y="340277"/>
                  </a:cubicBezTo>
                  <a:cubicBezTo>
                    <a:pt x="104348" y="363315"/>
                    <a:pt x="124076" y="381991"/>
                    <a:pt x="148412" y="381991"/>
                  </a:cubicBezTo>
                  <a:close/>
                  <a:moveTo>
                    <a:pt x="148411" y="481182"/>
                  </a:moveTo>
                  <a:cubicBezTo>
                    <a:pt x="66446" y="481182"/>
                    <a:pt x="0" y="418281"/>
                    <a:pt x="0" y="340688"/>
                  </a:cubicBezTo>
                  <a:cubicBezTo>
                    <a:pt x="0" y="321290"/>
                    <a:pt x="4153" y="302810"/>
                    <a:pt x="11663" y="286002"/>
                  </a:cubicBezTo>
                  <a:lnTo>
                    <a:pt x="41558" y="244027"/>
                  </a:lnTo>
                  <a:lnTo>
                    <a:pt x="148413" y="0"/>
                  </a:lnTo>
                  <a:lnTo>
                    <a:pt x="248771" y="229191"/>
                  </a:lnTo>
                  <a:lnTo>
                    <a:pt x="250536" y="232426"/>
                  </a:lnTo>
                  <a:lnTo>
                    <a:pt x="250187" y="232426"/>
                  </a:lnTo>
                  <a:lnTo>
                    <a:pt x="255272" y="244039"/>
                  </a:lnTo>
                  <a:lnTo>
                    <a:pt x="285159" y="286002"/>
                  </a:lnTo>
                  <a:cubicBezTo>
                    <a:pt x="292669" y="302810"/>
                    <a:pt x="296822" y="321290"/>
                    <a:pt x="296822" y="340688"/>
                  </a:cubicBezTo>
                  <a:cubicBezTo>
                    <a:pt x="296822" y="418281"/>
                    <a:pt x="230376" y="481182"/>
                    <a:pt x="148411" y="481182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олилиния 22"/>
            <p:cNvSpPr/>
            <p:nvPr/>
          </p:nvSpPr>
          <p:spPr>
            <a:xfrm rot="10800000">
              <a:off x="5623239" y="3421119"/>
              <a:ext cx="296822" cy="481182"/>
            </a:xfrm>
            <a:custGeom>
              <a:avLst/>
              <a:gdLst>
                <a:gd name="connsiteX0" fmla="*/ 148412 w 296822"/>
                <a:gd name="connsiteY0" fmla="*/ 381991 h 481182"/>
                <a:gd name="connsiteX1" fmla="*/ 192476 w 296822"/>
                <a:gd name="connsiteY1" fmla="*/ 340277 h 481182"/>
                <a:gd name="connsiteX2" fmla="*/ 148412 w 296822"/>
                <a:gd name="connsiteY2" fmla="*/ 298563 h 481182"/>
                <a:gd name="connsiteX3" fmla="*/ 104348 w 296822"/>
                <a:gd name="connsiteY3" fmla="*/ 340277 h 481182"/>
                <a:gd name="connsiteX4" fmla="*/ 148412 w 296822"/>
                <a:gd name="connsiteY4" fmla="*/ 381991 h 481182"/>
                <a:gd name="connsiteX5" fmla="*/ 148411 w 296822"/>
                <a:gd name="connsiteY5" fmla="*/ 481182 h 481182"/>
                <a:gd name="connsiteX6" fmla="*/ 0 w 296822"/>
                <a:gd name="connsiteY6" fmla="*/ 340688 h 481182"/>
                <a:gd name="connsiteX7" fmla="*/ 11663 w 296822"/>
                <a:gd name="connsiteY7" fmla="*/ 286002 h 481182"/>
                <a:gd name="connsiteX8" fmla="*/ 41558 w 296822"/>
                <a:gd name="connsiteY8" fmla="*/ 244027 h 481182"/>
                <a:gd name="connsiteX9" fmla="*/ 148413 w 296822"/>
                <a:gd name="connsiteY9" fmla="*/ 0 h 481182"/>
                <a:gd name="connsiteX10" fmla="*/ 248771 w 296822"/>
                <a:gd name="connsiteY10" fmla="*/ 229191 h 481182"/>
                <a:gd name="connsiteX11" fmla="*/ 250536 w 296822"/>
                <a:gd name="connsiteY11" fmla="*/ 232426 h 481182"/>
                <a:gd name="connsiteX12" fmla="*/ 250187 w 296822"/>
                <a:gd name="connsiteY12" fmla="*/ 232426 h 481182"/>
                <a:gd name="connsiteX13" fmla="*/ 255272 w 296822"/>
                <a:gd name="connsiteY13" fmla="*/ 244039 h 481182"/>
                <a:gd name="connsiteX14" fmla="*/ 285159 w 296822"/>
                <a:gd name="connsiteY14" fmla="*/ 286002 h 481182"/>
                <a:gd name="connsiteX15" fmla="*/ 296822 w 296822"/>
                <a:gd name="connsiteY15" fmla="*/ 340688 h 481182"/>
                <a:gd name="connsiteX16" fmla="*/ 148411 w 296822"/>
                <a:gd name="connsiteY16" fmla="*/ 481182 h 481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96822" h="481182">
                  <a:moveTo>
                    <a:pt x="148412" y="381991"/>
                  </a:moveTo>
                  <a:cubicBezTo>
                    <a:pt x="172748" y="381991"/>
                    <a:pt x="192476" y="363315"/>
                    <a:pt x="192476" y="340277"/>
                  </a:cubicBezTo>
                  <a:cubicBezTo>
                    <a:pt x="192476" y="317239"/>
                    <a:pt x="172748" y="298563"/>
                    <a:pt x="148412" y="298563"/>
                  </a:cubicBezTo>
                  <a:cubicBezTo>
                    <a:pt x="124076" y="298563"/>
                    <a:pt x="104348" y="317239"/>
                    <a:pt x="104348" y="340277"/>
                  </a:cubicBezTo>
                  <a:cubicBezTo>
                    <a:pt x="104348" y="363315"/>
                    <a:pt x="124076" y="381991"/>
                    <a:pt x="148412" y="381991"/>
                  </a:cubicBezTo>
                  <a:close/>
                  <a:moveTo>
                    <a:pt x="148411" y="481182"/>
                  </a:moveTo>
                  <a:cubicBezTo>
                    <a:pt x="66446" y="481182"/>
                    <a:pt x="0" y="418281"/>
                    <a:pt x="0" y="340688"/>
                  </a:cubicBezTo>
                  <a:cubicBezTo>
                    <a:pt x="0" y="321290"/>
                    <a:pt x="4153" y="302810"/>
                    <a:pt x="11663" y="286002"/>
                  </a:cubicBezTo>
                  <a:lnTo>
                    <a:pt x="41558" y="244027"/>
                  </a:lnTo>
                  <a:lnTo>
                    <a:pt x="148413" y="0"/>
                  </a:lnTo>
                  <a:lnTo>
                    <a:pt x="248771" y="229191"/>
                  </a:lnTo>
                  <a:lnTo>
                    <a:pt x="250536" y="232426"/>
                  </a:lnTo>
                  <a:lnTo>
                    <a:pt x="250187" y="232426"/>
                  </a:lnTo>
                  <a:lnTo>
                    <a:pt x="255272" y="244039"/>
                  </a:lnTo>
                  <a:lnTo>
                    <a:pt x="285159" y="286002"/>
                  </a:lnTo>
                  <a:cubicBezTo>
                    <a:pt x="292669" y="302810"/>
                    <a:pt x="296822" y="321290"/>
                    <a:pt x="296822" y="340688"/>
                  </a:cubicBezTo>
                  <a:cubicBezTo>
                    <a:pt x="296822" y="418281"/>
                    <a:pt x="230376" y="481182"/>
                    <a:pt x="148411" y="481182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олилиния 23"/>
            <p:cNvSpPr/>
            <p:nvPr/>
          </p:nvSpPr>
          <p:spPr>
            <a:xfrm rot="10800000">
              <a:off x="5469243" y="3233706"/>
              <a:ext cx="296822" cy="481182"/>
            </a:xfrm>
            <a:custGeom>
              <a:avLst/>
              <a:gdLst>
                <a:gd name="connsiteX0" fmla="*/ 148412 w 296822"/>
                <a:gd name="connsiteY0" fmla="*/ 381991 h 481182"/>
                <a:gd name="connsiteX1" fmla="*/ 192476 w 296822"/>
                <a:gd name="connsiteY1" fmla="*/ 340277 h 481182"/>
                <a:gd name="connsiteX2" fmla="*/ 148412 w 296822"/>
                <a:gd name="connsiteY2" fmla="*/ 298563 h 481182"/>
                <a:gd name="connsiteX3" fmla="*/ 104348 w 296822"/>
                <a:gd name="connsiteY3" fmla="*/ 340277 h 481182"/>
                <a:gd name="connsiteX4" fmla="*/ 148412 w 296822"/>
                <a:gd name="connsiteY4" fmla="*/ 381991 h 481182"/>
                <a:gd name="connsiteX5" fmla="*/ 148411 w 296822"/>
                <a:gd name="connsiteY5" fmla="*/ 481182 h 481182"/>
                <a:gd name="connsiteX6" fmla="*/ 0 w 296822"/>
                <a:gd name="connsiteY6" fmla="*/ 340688 h 481182"/>
                <a:gd name="connsiteX7" fmla="*/ 11663 w 296822"/>
                <a:gd name="connsiteY7" fmla="*/ 286002 h 481182"/>
                <a:gd name="connsiteX8" fmla="*/ 41558 w 296822"/>
                <a:gd name="connsiteY8" fmla="*/ 244027 h 481182"/>
                <a:gd name="connsiteX9" fmla="*/ 148413 w 296822"/>
                <a:gd name="connsiteY9" fmla="*/ 0 h 481182"/>
                <a:gd name="connsiteX10" fmla="*/ 248771 w 296822"/>
                <a:gd name="connsiteY10" fmla="*/ 229191 h 481182"/>
                <a:gd name="connsiteX11" fmla="*/ 250536 w 296822"/>
                <a:gd name="connsiteY11" fmla="*/ 232426 h 481182"/>
                <a:gd name="connsiteX12" fmla="*/ 250187 w 296822"/>
                <a:gd name="connsiteY12" fmla="*/ 232426 h 481182"/>
                <a:gd name="connsiteX13" fmla="*/ 255272 w 296822"/>
                <a:gd name="connsiteY13" fmla="*/ 244039 h 481182"/>
                <a:gd name="connsiteX14" fmla="*/ 285159 w 296822"/>
                <a:gd name="connsiteY14" fmla="*/ 286002 h 481182"/>
                <a:gd name="connsiteX15" fmla="*/ 296822 w 296822"/>
                <a:gd name="connsiteY15" fmla="*/ 340688 h 481182"/>
                <a:gd name="connsiteX16" fmla="*/ 148411 w 296822"/>
                <a:gd name="connsiteY16" fmla="*/ 481182 h 481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96822" h="481182">
                  <a:moveTo>
                    <a:pt x="148412" y="381991"/>
                  </a:moveTo>
                  <a:cubicBezTo>
                    <a:pt x="172748" y="381991"/>
                    <a:pt x="192476" y="363315"/>
                    <a:pt x="192476" y="340277"/>
                  </a:cubicBezTo>
                  <a:cubicBezTo>
                    <a:pt x="192476" y="317239"/>
                    <a:pt x="172748" y="298563"/>
                    <a:pt x="148412" y="298563"/>
                  </a:cubicBezTo>
                  <a:cubicBezTo>
                    <a:pt x="124076" y="298563"/>
                    <a:pt x="104348" y="317239"/>
                    <a:pt x="104348" y="340277"/>
                  </a:cubicBezTo>
                  <a:cubicBezTo>
                    <a:pt x="104348" y="363315"/>
                    <a:pt x="124076" y="381991"/>
                    <a:pt x="148412" y="381991"/>
                  </a:cubicBezTo>
                  <a:close/>
                  <a:moveTo>
                    <a:pt x="148411" y="481182"/>
                  </a:moveTo>
                  <a:cubicBezTo>
                    <a:pt x="66446" y="481182"/>
                    <a:pt x="0" y="418281"/>
                    <a:pt x="0" y="340688"/>
                  </a:cubicBezTo>
                  <a:cubicBezTo>
                    <a:pt x="0" y="321290"/>
                    <a:pt x="4153" y="302810"/>
                    <a:pt x="11663" y="286002"/>
                  </a:cubicBezTo>
                  <a:lnTo>
                    <a:pt x="41558" y="244027"/>
                  </a:lnTo>
                  <a:lnTo>
                    <a:pt x="148413" y="0"/>
                  </a:lnTo>
                  <a:lnTo>
                    <a:pt x="248771" y="229191"/>
                  </a:lnTo>
                  <a:lnTo>
                    <a:pt x="250536" y="232426"/>
                  </a:lnTo>
                  <a:lnTo>
                    <a:pt x="250187" y="232426"/>
                  </a:lnTo>
                  <a:lnTo>
                    <a:pt x="255272" y="244039"/>
                  </a:lnTo>
                  <a:lnTo>
                    <a:pt x="285159" y="286002"/>
                  </a:lnTo>
                  <a:cubicBezTo>
                    <a:pt x="292669" y="302810"/>
                    <a:pt x="296822" y="321290"/>
                    <a:pt x="296822" y="340688"/>
                  </a:cubicBezTo>
                  <a:cubicBezTo>
                    <a:pt x="296822" y="418281"/>
                    <a:pt x="230376" y="481182"/>
                    <a:pt x="148411" y="481182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  <p:sp>
          <p:nvSpPr>
            <p:cNvPr id="25" name="Полилиния 24"/>
            <p:cNvSpPr/>
            <p:nvPr/>
          </p:nvSpPr>
          <p:spPr>
            <a:xfrm rot="10800000">
              <a:off x="3589463" y="3440511"/>
              <a:ext cx="296822" cy="481182"/>
            </a:xfrm>
            <a:custGeom>
              <a:avLst/>
              <a:gdLst>
                <a:gd name="connsiteX0" fmla="*/ 148412 w 296822"/>
                <a:gd name="connsiteY0" fmla="*/ 381991 h 481182"/>
                <a:gd name="connsiteX1" fmla="*/ 192476 w 296822"/>
                <a:gd name="connsiteY1" fmla="*/ 340277 h 481182"/>
                <a:gd name="connsiteX2" fmla="*/ 148412 w 296822"/>
                <a:gd name="connsiteY2" fmla="*/ 298563 h 481182"/>
                <a:gd name="connsiteX3" fmla="*/ 104348 w 296822"/>
                <a:gd name="connsiteY3" fmla="*/ 340277 h 481182"/>
                <a:gd name="connsiteX4" fmla="*/ 148412 w 296822"/>
                <a:gd name="connsiteY4" fmla="*/ 381991 h 481182"/>
                <a:gd name="connsiteX5" fmla="*/ 148411 w 296822"/>
                <a:gd name="connsiteY5" fmla="*/ 481182 h 481182"/>
                <a:gd name="connsiteX6" fmla="*/ 0 w 296822"/>
                <a:gd name="connsiteY6" fmla="*/ 340688 h 481182"/>
                <a:gd name="connsiteX7" fmla="*/ 11663 w 296822"/>
                <a:gd name="connsiteY7" fmla="*/ 286002 h 481182"/>
                <a:gd name="connsiteX8" fmla="*/ 41558 w 296822"/>
                <a:gd name="connsiteY8" fmla="*/ 244027 h 481182"/>
                <a:gd name="connsiteX9" fmla="*/ 148413 w 296822"/>
                <a:gd name="connsiteY9" fmla="*/ 0 h 481182"/>
                <a:gd name="connsiteX10" fmla="*/ 248771 w 296822"/>
                <a:gd name="connsiteY10" fmla="*/ 229191 h 481182"/>
                <a:gd name="connsiteX11" fmla="*/ 250536 w 296822"/>
                <a:gd name="connsiteY11" fmla="*/ 232426 h 481182"/>
                <a:gd name="connsiteX12" fmla="*/ 250187 w 296822"/>
                <a:gd name="connsiteY12" fmla="*/ 232426 h 481182"/>
                <a:gd name="connsiteX13" fmla="*/ 255272 w 296822"/>
                <a:gd name="connsiteY13" fmla="*/ 244039 h 481182"/>
                <a:gd name="connsiteX14" fmla="*/ 285159 w 296822"/>
                <a:gd name="connsiteY14" fmla="*/ 286002 h 481182"/>
                <a:gd name="connsiteX15" fmla="*/ 296822 w 296822"/>
                <a:gd name="connsiteY15" fmla="*/ 340688 h 481182"/>
                <a:gd name="connsiteX16" fmla="*/ 148411 w 296822"/>
                <a:gd name="connsiteY16" fmla="*/ 481182 h 481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96822" h="481182">
                  <a:moveTo>
                    <a:pt x="148412" y="381991"/>
                  </a:moveTo>
                  <a:cubicBezTo>
                    <a:pt x="172748" y="381991"/>
                    <a:pt x="192476" y="363315"/>
                    <a:pt x="192476" y="340277"/>
                  </a:cubicBezTo>
                  <a:cubicBezTo>
                    <a:pt x="192476" y="317239"/>
                    <a:pt x="172748" y="298563"/>
                    <a:pt x="148412" y="298563"/>
                  </a:cubicBezTo>
                  <a:cubicBezTo>
                    <a:pt x="124076" y="298563"/>
                    <a:pt x="104348" y="317239"/>
                    <a:pt x="104348" y="340277"/>
                  </a:cubicBezTo>
                  <a:cubicBezTo>
                    <a:pt x="104348" y="363315"/>
                    <a:pt x="124076" y="381991"/>
                    <a:pt x="148412" y="381991"/>
                  </a:cubicBezTo>
                  <a:close/>
                  <a:moveTo>
                    <a:pt x="148411" y="481182"/>
                  </a:moveTo>
                  <a:cubicBezTo>
                    <a:pt x="66446" y="481182"/>
                    <a:pt x="0" y="418281"/>
                    <a:pt x="0" y="340688"/>
                  </a:cubicBezTo>
                  <a:cubicBezTo>
                    <a:pt x="0" y="321290"/>
                    <a:pt x="4153" y="302810"/>
                    <a:pt x="11663" y="286002"/>
                  </a:cubicBezTo>
                  <a:lnTo>
                    <a:pt x="41558" y="244027"/>
                  </a:lnTo>
                  <a:lnTo>
                    <a:pt x="148413" y="0"/>
                  </a:lnTo>
                  <a:lnTo>
                    <a:pt x="248771" y="229191"/>
                  </a:lnTo>
                  <a:lnTo>
                    <a:pt x="250536" y="232426"/>
                  </a:lnTo>
                  <a:lnTo>
                    <a:pt x="250187" y="232426"/>
                  </a:lnTo>
                  <a:lnTo>
                    <a:pt x="255272" y="244039"/>
                  </a:lnTo>
                  <a:lnTo>
                    <a:pt x="285159" y="286002"/>
                  </a:lnTo>
                  <a:cubicBezTo>
                    <a:pt x="292669" y="302810"/>
                    <a:pt x="296822" y="321290"/>
                    <a:pt x="296822" y="340688"/>
                  </a:cubicBezTo>
                  <a:cubicBezTo>
                    <a:pt x="296822" y="418281"/>
                    <a:pt x="230376" y="481182"/>
                    <a:pt x="148411" y="481182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Полилиния 27"/>
            <p:cNvSpPr/>
            <p:nvPr/>
          </p:nvSpPr>
          <p:spPr>
            <a:xfrm rot="10800000">
              <a:off x="11783823" y="2993115"/>
              <a:ext cx="296822" cy="481182"/>
            </a:xfrm>
            <a:custGeom>
              <a:avLst/>
              <a:gdLst>
                <a:gd name="connsiteX0" fmla="*/ 148412 w 296822"/>
                <a:gd name="connsiteY0" fmla="*/ 381991 h 481182"/>
                <a:gd name="connsiteX1" fmla="*/ 192476 w 296822"/>
                <a:gd name="connsiteY1" fmla="*/ 340277 h 481182"/>
                <a:gd name="connsiteX2" fmla="*/ 148412 w 296822"/>
                <a:gd name="connsiteY2" fmla="*/ 298563 h 481182"/>
                <a:gd name="connsiteX3" fmla="*/ 104348 w 296822"/>
                <a:gd name="connsiteY3" fmla="*/ 340277 h 481182"/>
                <a:gd name="connsiteX4" fmla="*/ 148412 w 296822"/>
                <a:gd name="connsiteY4" fmla="*/ 381991 h 481182"/>
                <a:gd name="connsiteX5" fmla="*/ 148411 w 296822"/>
                <a:gd name="connsiteY5" fmla="*/ 481182 h 481182"/>
                <a:gd name="connsiteX6" fmla="*/ 0 w 296822"/>
                <a:gd name="connsiteY6" fmla="*/ 340688 h 481182"/>
                <a:gd name="connsiteX7" fmla="*/ 11663 w 296822"/>
                <a:gd name="connsiteY7" fmla="*/ 286002 h 481182"/>
                <a:gd name="connsiteX8" fmla="*/ 41558 w 296822"/>
                <a:gd name="connsiteY8" fmla="*/ 244027 h 481182"/>
                <a:gd name="connsiteX9" fmla="*/ 148413 w 296822"/>
                <a:gd name="connsiteY9" fmla="*/ 0 h 481182"/>
                <a:gd name="connsiteX10" fmla="*/ 248771 w 296822"/>
                <a:gd name="connsiteY10" fmla="*/ 229191 h 481182"/>
                <a:gd name="connsiteX11" fmla="*/ 250536 w 296822"/>
                <a:gd name="connsiteY11" fmla="*/ 232426 h 481182"/>
                <a:gd name="connsiteX12" fmla="*/ 250187 w 296822"/>
                <a:gd name="connsiteY12" fmla="*/ 232426 h 481182"/>
                <a:gd name="connsiteX13" fmla="*/ 255272 w 296822"/>
                <a:gd name="connsiteY13" fmla="*/ 244039 h 481182"/>
                <a:gd name="connsiteX14" fmla="*/ 285159 w 296822"/>
                <a:gd name="connsiteY14" fmla="*/ 286002 h 481182"/>
                <a:gd name="connsiteX15" fmla="*/ 296822 w 296822"/>
                <a:gd name="connsiteY15" fmla="*/ 340688 h 481182"/>
                <a:gd name="connsiteX16" fmla="*/ 148411 w 296822"/>
                <a:gd name="connsiteY16" fmla="*/ 481182 h 481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96822" h="481182">
                  <a:moveTo>
                    <a:pt x="148412" y="381991"/>
                  </a:moveTo>
                  <a:cubicBezTo>
                    <a:pt x="172748" y="381991"/>
                    <a:pt x="192476" y="363315"/>
                    <a:pt x="192476" y="340277"/>
                  </a:cubicBezTo>
                  <a:cubicBezTo>
                    <a:pt x="192476" y="317239"/>
                    <a:pt x="172748" y="298563"/>
                    <a:pt x="148412" y="298563"/>
                  </a:cubicBezTo>
                  <a:cubicBezTo>
                    <a:pt x="124076" y="298563"/>
                    <a:pt x="104348" y="317239"/>
                    <a:pt x="104348" y="340277"/>
                  </a:cubicBezTo>
                  <a:cubicBezTo>
                    <a:pt x="104348" y="363315"/>
                    <a:pt x="124076" y="381991"/>
                    <a:pt x="148412" y="381991"/>
                  </a:cubicBezTo>
                  <a:close/>
                  <a:moveTo>
                    <a:pt x="148411" y="481182"/>
                  </a:moveTo>
                  <a:cubicBezTo>
                    <a:pt x="66446" y="481182"/>
                    <a:pt x="0" y="418281"/>
                    <a:pt x="0" y="340688"/>
                  </a:cubicBezTo>
                  <a:cubicBezTo>
                    <a:pt x="0" y="321290"/>
                    <a:pt x="4153" y="302810"/>
                    <a:pt x="11663" y="286002"/>
                  </a:cubicBezTo>
                  <a:lnTo>
                    <a:pt x="41558" y="244027"/>
                  </a:lnTo>
                  <a:lnTo>
                    <a:pt x="148413" y="0"/>
                  </a:lnTo>
                  <a:lnTo>
                    <a:pt x="248771" y="229191"/>
                  </a:lnTo>
                  <a:lnTo>
                    <a:pt x="250536" y="232426"/>
                  </a:lnTo>
                  <a:lnTo>
                    <a:pt x="250187" y="232426"/>
                  </a:lnTo>
                  <a:lnTo>
                    <a:pt x="255272" y="244039"/>
                  </a:lnTo>
                  <a:lnTo>
                    <a:pt x="285159" y="286002"/>
                  </a:lnTo>
                  <a:cubicBezTo>
                    <a:pt x="292669" y="302810"/>
                    <a:pt x="296822" y="321290"/>
                    <a:pt x="296822" y="340688"/>
                  </a:cubicBezTo>
                  <a:cubicBezTo>
                    <a:pt x="296822" y="418281"/>
                    <a:pt x="230376" y="481182"/>
                    <a:pt x="148411" y="481182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0" name="Ромб 29"/>
          <p:cNvSpPr/>
          <p:nvPr/>
        </p:nvSpPr>
        <p:spPr>
          <a:xfrm>
            <a:off x="5759219" y="2751770"/>
            <a:ext cx="6229350" cy="4106230"/>
          </a:xfrm>
          <a:prstGeom prst="diamond">
            <a:avLst/>
          </a:prstGeom>
          <a:solidFill>
            <a:schemeClr val="accent4">
              <a:lumMod val="75000"/>
              <a:alpha val="4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Ромб 15"/>
          <p:cNvSpPr/>
          <p:nvPr/>
        </p:nvSpPr>
        <p:spPr>
          <a:xfrm>
            <a:off x="5478343" y="2550333"/>
            <a:ext cx="6800040" cy="4509104"/>
          </a:xfrm>
          <a:prstGeom prst="diamond">
            <a:avLst/>
          </a:prstGeom>
          <a:solidFill>
            <a:schemeClr val="accent4">
              <a:lumMod val="40000"/>
              <a:lumOff val="60000"/>
              <a:alpha val="4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7503190" y="3654406"/>
            <a:ext cx="5715000" cy="209288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8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ʃ̞ʼ</a:t>
            </a:r>
            <a:r>
              <a:rPr lang="en-US" sz="28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-</a:t>
            </a:r>
            <a:r>
              <a:rPr lang="en-US" dirty="0" err="1" smtClean="0"/>
              <a:t>Jibbali</a:t>
            </a:r>
            <a:r>
              <a:rPr lang="en-US" dirty="0" smtClean="0"/>
              <a:t> </a:t>
            </a:r>
            <a:endParaRPr lang="en-US" b="1" dirty="0" smtClean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r>
              <a:rPr lang="en-US" sz="2800" dirty="0" err="1" smtClean="0">
                <a:solidFill>
                  <a:schemeClr val="accent1">
                    <a:lumMod val="75000"/>
                  </a:schemeClr>
                </a:solidFill>
              </a:rPr>
              <a:t>pʷˠ-</a:t>
            </a:r>
            <a:r>
              <a:rPr lang="en-US" dirty="0" err="1" smtClean="0">
                <a:latin typeface="Helvetica Neue"/>
              </a:rPr>
              <a:t>Satawalese</a:t>
            </a:r>
            <a:r>
              <a:rPr lang="en-US" dirty="0" smtClean="0">
                <a:latin typeface="Helvetica Neue"/>
              </a:rPr>
              <a:t>;</a:t>
            </a:r>
            <a:endParaRPr lang="en-US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US" sz="2800" b="1" dirty="0" err="1" smtClean="0">
                <a:solidFill>
                  <a:schemeClr val="accent1">
                    <a:lumMod val="50000"/>
                  </a:schemeClr>
                </a:solidFill>
              </a:rPr>
              <a:t>s̪ʰ|sʰ-</a:t>
            </a:r>
            <a:r>
              <a:rPr lang="en-US" dirty="0" err="1" smtClean="0"/>
              <a:t>Burmese;Central</a:t>
            </a:r>
            <a:r>
              <a:rPr lang="en-US" dirty="0" smtClean="0"/>
              <a:t> </a:t>
            </a:r>
            <a:r>
              <a:rPr lang="en-US" dirty="0" err="1" smtClean="0"/>
              <a:t>MazahuaS'gaw</a:t>
            </a:r>
            <a:r>
              <a:rPr lang="en-US" dirty="0" smtClean="0"/>
              <a:t>;</a:t>
            </a:r>
          </a:p>
          <a:p>
            <a:r>
              <a:rPr lang="en-US" dirty="0" err="1" smtClean="0"/>
              <a:t>KarenKgalagadi</a:t>
            </a:r>
            <a:endParaRPr lang="en-US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sz="2800" dirty="0" err="1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kʘ</a:t>
            </a:r>
            <a:r>
              <a:rPr lang="en-US" sz="28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 - </a:t>
            </a:r>
            <a:r>
              <a:rPr lang="en-US" dirty="0" smtClean="0"/>
              <a:t>East </a:t>
            </a:r>
            <a:r>
              <a:rPr lang="en-US" dirty="0" err="1" smtClean="0"/>
              <a:t>Taa</a:t>
            </a:r>
            <a:endParaRPr lang="ru-RU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8616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омб 2"/>
          <p:cNvSpPr/>
          <p:nvPr/>
        </p:nvSpPr>
        <p:spPr>
          <a:xfrm rot="19658221">
            <a:off x="-500005" y="-496844"/>
            <a:ext cx="6967157" cy="6967156"/>
          </a:xfrm>
          <a:prstGeom prst="diamond">
            <a:avLst/>
          </a:prstGeom>
          <a:solidFill>
            <a:schemeClr val="accent5">
              <a:lumMod val="60000"/>
              <a:lumOff val="40000"/>
              <a:alpha val="5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6139" y="-6350119"/>
            <a:ext cx="6761115" cy="4513045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6235573" y="328966"/>
            <a:ext cx="744894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solidFill>
                  <a:schemeClr val="accent1">
                    <a:lumMod val="50000"/>
                  </a:schemeClr>
                </a:solidFill>
              </a:rPr>
              <a:t>Khoisan </a:t>
            </a:r>
            <a:r>
              <a:rPr lang="en-US" sz="6000" dirty="0" smtClean="0">
                <a:solidFill>
                  <a:schemeClr val="accent1">
                    <a:lumMod val="50000"/>
                  </a:schemeClr>
                </a:solidFill>
              </a:rPr>
              <a:t>sounds: </a:t>
            </a:r>
            <a:endParaRPr lang="ru-RU" sz="60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6910157" y="1215129"/>
            <a:ext cx="6279807" cy="3558557"/>
          </a:xfrm>
          <a:prstGeom prst="rect">
            <a:avLst/>
          </a:prstGeom>
        </p:spPr>
      </p:pic>
      <p:sp>
        <p:nvSpPr>
          <p:cNvPr id="24" name="Ромб 23"/>
          <p:cNvSpPr/>
          <p:nvPr/>
        </p:nvSpPr>
        <p:spPr>
          <a:xfrm rot="14649382">
            <a:off x="959515" y="-4361093"/>
            <a:ext cx="1427345" cy="1427345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8" name="Группа 7"/>
          <p:cNvGrpSpPr/>
          <p:nvPr/>
        </p:nvGrpSpPr>
        <p:grpSpPr>
          <a:xfrm>
            <a:off x="-4750891" y="-6315814"/>
            <a:ext cx="5026473" cy="4343151"/>
            <a:chOff x="3138354" y="-4366138"/>
            <a:chExt cx="5026473" cy="4343151"/>
          </a:xfrm>
          <a:blipFill>
            <a:blip r:embed="rId4"/>
            <a:stretch>
              <a:fillRect/>
            </a:stretch>
          </a:blipFill>
        </p:grpSpPr>
        <p:sp>
          <p:nvSpPr>
            <p:cNvPr id="5" name="Ромб 4"/>
            <p:cNvSpPr/>
            <p:nvPr/>
          </p:nvSpPr>
          <p:spPr>
            <a:xfrm rot="18953127">
              <a:off x="3821676" y="-4366138"/>
              <a:ext cx="4343151" cy="4343151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Ромб 21"/>
            <p:cNvSpPr/>
            <p:nvPr/>
          </p:nvSpPr>
          <p:spPr>
            <a:xfrm rot="2703496">
              <a:off x="3138354" y="-2363273"/>
              <a:ext cx="1451025" cy="1451025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Ромб 26"/>
            <p:cNvSpPr/>
            <p:nvPr/>
          </p:nvSpPr>
          <p:spPr>
            <a:xfrm rot="18812028">
              <a:off x="3970570" y="-2646328"/>
              <a:ext cx="475352" cy="466291"/>
            </a:xfrm>
            <a:prstGeom prst="diamon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3367314" y="-1030514"/>
              <a:ext cx="957943" cy="82731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8" name="Группа 27"/>
          <p:cNvGrpSpPr/>
          <p:nvPr/>
        </p:nvGrpSpPr>
        <p:grpSpPr>
          <a:xfrm>
            <a:off x="-899543" y="-5618486"/>
            <a:ext cx="5026473" cy="4343151"/>
            <a:chOff x="3138354" y="-4366138"/>
            <a:chExt cx="5026473" cy="4343151"/>
          </a:xfrm>
        </p:grpSpPr>
        <p:sp>
          <p:nvSpPr>
            <p:cNvPr id="29" name="Ромб 28"/>
            <p:cNvSpPr/>
            <p:nvPr/>
          </p:nvSpPr>
          <p:spPr>
            <a:xfrm rot="18953127">
              <a:off x="3821676" y="-4366138"/>
              <a:ext cx="4343151" cy="4343151"/>
            </a:xfrm>
            <a:prstGeom prst="diamond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Ромб 29"/>
            <p:cNvSpPr/>
            <p:nvPr/>
          </p:nvSpPr>
          <p:spPr>
            <a:xfrm rot="2703496">
              <a:off x="3138354" y="-2363273"/>
              <a:ext cx="1451025" cy="1451025"/>
            </a:xfrm>
            <a:prstGeom prst="diamond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Ромб 30"/>
            <p:cNvSpPr/>
            <p:nvPr/>
          </p:nvSpPr>
          <p:spPr>
            <a:xfrm rot="18812028">
              <a:off x="3970570" y="-2646328"/>
              <a:ext cx="475352" cy="466291"/>
            </a:xfrm>
            <a:prstGeom prst="diamond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7" name="Группа 46"/>
          <p:cNvGrpSpPr/>
          <p:nvPr/>
        </p:nvGrpSpPr>
        <p:grpSpPr>
          <a:xfrm>
            <a:off x="46533" y="92888"/>
            <a:ext cx="5082675" cy="6202046"/>
            <a:chOff x="10052847" y="-1136227"/>
            <a:chExt cx="5603448" cy="6837510"/>
          </a:xfrm>
        </p:grpSpPr>
        <p:grpSp>
          <p:nvGrpSpPr>
            <p:cNvPr id="10" name="Группа 9"/>
            <p:cNvGrpSpPr/>
            <p:nvPr/>
          </p:nvGrpSpPr>
          <p:grpSpPr>
            <a:xfrm>
              <a:off x="10059204" y="-1127357"/>
              <a:ext cx="5597091" cy="6828640"/>
              <a:chOff x="10059204" y="-1127357"/>
              <a:chExt cx="5597091" cy="6828640"/>
            </a:xfrm>
            <a:blipFill>
              <a:blip r:embed="rId5"/>
              <a:stretch>
                <a:fillRect/>
              </a:stretch>
            </a:blipFill>
          </p:grpSpPr>
          <p:sp>
            <p:nvSpPr>
              <p:cNvPr id="9" name="Ромб 8"/>
              <p:cNvSpPr/>
              <p:nvPr/>
            </p:nvSpPr>
            <p:spPr>
              <a:xfrm>
                <a:off x="11930743" y="1348432"/>
                <a:ext cx="2336936" cy="2336936"/>
              </a:xfrm>
              <a:prstGeom prst="diamond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3" name="Ромб 32"/>
              <p:cNvSpPr/>
              <p:nvPr/>
            </p:nvSpPr>
            <p:spPr>
              <a:xfrm>
                <a:off x="13193772" y="2557418"/>
                <a:ext cx="2336936" cy="2336936"/>
              </a:xfrm>
              <a:prstGeom prst="diamond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4" name="Ромб 33"/>
              <p:cNvSpPr/>
              <p:nvPr/>
            </p:nvSpPr>
            <p:spPr>
              <a:xfrm>
                <a:off x="11403061" y="3364347"/>
                <a:ext cx="2336936" cy="2336936"/>
              </a:xfrm>
              <a:prstGeom prst="diamond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5" name="Ромб 34"/>
              <p:cNvSpPr/>
              <p:nvPr/>
            </p:nvSpPr>
            <p:spPr>
              <a:xfrm>
                <a:off x="10059204" y="2126630"/>
                <a:ext cx="2336936" cy="2336936"/>
              </a:xfrm>
              <a:prstGeom prst="diamond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6" name="Ромб 35"/>
              <p:cNvSpPr/>
              <p:nvPr/>
            </p:nvSpPr>
            <p:spPr>
              <a:xfrm>
                <a:off x="10578830" y="19454"/>
                <a:ext cx="2336936" cy="2336936"/>
              </a:xfrm>
              <a:prstGeom prst="diamond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7" name="Ромб 36"/>
              <p:cNvSpPr/>
              <p:nvPr/>
            </p:nvSpPr>
            <p:spPr>
              <a:xfrm>
                <a:off x="13319359" y="103442"/>
                <a:ext cx="2336936" cy="2336936"/>
              </a:xfrm>
              <a:prstGeom prst="diamond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8" name="Ромб 37"/>
              <p:cNvSpPr/>
              <p:nvPr/>
            </p:nvSpPr>
            <p:spPr>
              <a:xfrm>
                <a:off x="11952215" y="-1127357"/>
                <a:ext cx="2336936" cy="2336936"/>
              </a:xfrm>
              <a:prstGeom prst="diamond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39" name="Группа 38"/>
            <p:cNvGrpSpPr/>
            <p:nvPr/>
          </p:nvGrpSpPr>
          <p:grpSpPr>
            <a:xfrm>
              <a:off x="10052847" y="-1136227"/>
              <a:ext cx="5597091" cy="6828640"/>
              <a:chOff x="10059204" y="-1127357"/>
              <a:chExt cx="5597091" cy="6828640"/>
            </a:xfrm>
          </p:grpSpPr>
          <p:sp>
            <p:nvSpPr>
              <p:cNvPr id="40" name="Ромб 39"/>
              <p:cNvSpPr/>
              <p:nvPr/>
            </p:nvSpPr>
            <p:spPr>
              <a:xfrm>
                <a:off x="11930743" y="1348432"/>
                <a:ext cx="2336936" cy="2336936"/>
              </a:xfrm>
              <a:prstGeom prst="diamond">
                <a:avLst/>
              </a:prstGeom>
              <a:gradFill>
                <a:gsLst>
                  <a:gs pos="3000">
                    <a:schemeClr val="accent1">
                      <a:lumMod val="5000"/>
                      <a:lumOff val="95000"/>
                      <a:alpha val="42000"/>
                    </a:schemeClr>
                  </a:gs>
                  <a:gs pos="100000">
                    <a:schemeClr val="accent1">
                      <a:lumMod val="75000"/>
                      <a:alpha val="12000"/>
                    </a:schemeClr>
                  </a:gs>
                  <a:gs pos="100000">
                    <a:schemeClr val="accent1">
                      <a:lumMod val="75000"/>
                      <a:alpha val="27000"/>
                    </a:schemeClr>
                  </a:gs>
                  <a:gs pos="100000">
                    <a:schemeClr val="accent1">
                      <a:lumMod val="30000"/>
                      <a:lumOff val="70000"/>
                      <a:alpha val="69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41" name="Ромб 40"/>
              <p:cNvSpPr/>
              <p:nvPr/>
            </p:nvSpPr>
            <p:spPr>
              <a:xfrm>
                <a:off x="13202734" y="2557418"/>
                <a:ext cx="2336936" cy="2336936"/>
              </a:xfrm>
              <a:prstGeom prst="diamond">
                <a:avLst/>
              </a:prstGeom>
              <a:gradFill>
                <a:gsLst>
                  <a:gs pos="3000">
                    <a:schemeClr val="accent1">
                      <a:lumMod val="5000"/>
                      <a:lumOff val="95000"/>
                      <a:alpha val="42000"/>
                    </a:schemeClr>
                  </a:gs>
                  <a:gs pos="100000">
                    <a:schemeClr val="accent1">
                      <a:lumMod val="75000"/>
                      <a:alpha val="12000"/>
                    </a:schemeClr>
                  </a:gs>
                  <a:gs pos="100000">
                    <a:schemeClr val="accent1">
                      <a:lumMod val="75000"/>
                      <a:alpha val="27000"/>
                    </a:schemeClr>
                  </a:gs>
                  <a:gs pos="100000">
                    <a:schemeClr val="accent1">
                      <a:lumMod val="30000"/>
                      <a:lumOff val="70000"/>
                      <a:alpha val="69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42" name="Ромб 41"/>
              <p:cNvSpPr/>
              <p:nvPr/>
            </p:nvSpPr>
            <p:spPr>
              <a:xfrm>
                <a:off x="11403061" y="3364347"/>
                <a:ext cx="2336936" cy="2336936"/>
              </a:xfrm>
              <a:prstGeom prst="diamond">
                <a:avLst/>
              </a:prstGeom>
              <a:gradFill>
                <a:gsLst>
                  <a:gs pos="3000">
                    <a:schemeClr val="accent1">
                      <a:lumMod val="5000"/>
                      <a:lumOff val="95000"/>
                      <a:alpha val="42000"/>
                    </a:schemeClr>
                  </a:gs>
                  <a:gs pos="100000">
                    <a:schemeClr val="accent1">
                      <a:lumMod val="75000"/>
                      <a:alpha val="12000"/>
                    </a:schemeClr>
                  </a:gs>
                  <a:gs pos="100000">
                    <a:schemeClr val="accent1">
                      <a:lumMod val="75000"/>
                      <a:alpha val="27000"/>
                    </a:schemeClr>
                  </a:gs>
                  <a:gs pos="100000">
                    <a:schemeClr val="accent1">
                      <a:lumMod val="30000"/>
                      <a:lumOff val="70000"/>
                      <a:alpha val="69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43" name="Ромб 42"/>
              <p:cNvSpPr/>
              <p:nvPr/>
            </p:nvSpPr>
            <p:spPr>
              <a:xfrm>
                <a:off x="10059204" y="2126630"/>
                <a:ext cx="2336936" cy="2336936"/>
              </a:xfrm>
              <a:prstGeom prst="diamond">
                <a:avLst/>
              </a:prstGeom>
              <a:gradFill>
                <a:gsLst>
                  <a:gs pos="3000">
                    <a:schemeClr val="accent1">
                      <a:lumMod val="5000"/>
                      <a:lumOff val="95000"/>
                      <a:alpha val="42000"/>
                    </a:schemeClr>
                  </a:gs>
                  <a:gs pos="100000">
                    <a:schemeClr val="accent1">
                      <a:lumMod val="75000"/>
                      <a:alpha val="12000"/>
                    </a:schemeClr>
                  </a:gs>
                  <a:gs pos="100000">
                    <a:schemeClr val="accent1">
                      <a:lumMod val="75000"/>
                      <a:alpha val="27000"/>
                    </a:schemeClr>
                  </a:gs>
                  <a:gs pos="100000">
                    <a:schemeClr val="accent1">
                      <a:lumMod val="30000"/>
                      <a:lumOff val="70000"/>
                      <a:alpha val="69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44" name="Ромб 43"/>
              <p:cNvSpPr/>
              <p:nvPr/>
            </p:nvSpPr>
            <p:spPr>
              <a:xfrm>
                <a:off x="10578830" y="19454"/>
                <a:ext cx="2336936" cy="2336936"/>
              </a:xfrm>
              <a:prstGeom prst="diamond">
                <a:avLst/>
              </a:prstGeom>
              <a:gradFill>
                <a:gsLst>
                  <a:gs pos="3000">
                    <a:schemeClr val="accent1">
                      <a:lumMod val="5000"/>
                      <a:lumOff val="95000"/>
                      <a:alpha val="42000"/>
                    </a:schemeClr>
                  </a:gs>
                  <a:gs pos="100000">
                    <a:schemeClr val="accent1">
                      <a:lumMod val="75000"/>
                      <a:alpha val="12000"/>
                    </a:schemeClr>
                  </a:gs>
                  <a:gs pos="100000">
                    <a:schemeClr val="accent1">
                      <a:lumMod val="75000"/>
                      <a:alpha val="27000"/>
                    </a:schemeClr>
                  </a:gs>
                  <a:gs pos="100000">
                    <a:schemeClr val="accent1">
                      <a:lumMod val="30000"/>
                      <a:lumOff val="70000"/>
                      <a:alpha val="69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45" name="Ромб 44"/>
              <p:cNvSpPr/>
              <p:nvPr/>
            </p:nvSpPr>
            <p:spPr>
              <a:xfrm>
                <a:off x="13319359" y="103442"/>
                <a:ext cx="2336936" cy="2336936"/>
              </a:xfrm>
              <a:prstGeom prst="diamond">
                <a:avLst/>
              </a:prstGeom>
              <a:gradFill>
                <a:gsLst>
                  <a:gs pos="3000">
                    <a:schemeClr val="accent1">
                      <a:lumMod val="5000"/>
                      <a:lumOff val="95000"/>
                      <a:alpha val="42000"/>
                    </a:schemeClr>
                  </a:gs>
                  <a:gs pos="100000">
                    <a:schemeClr val="accent1">
                      <a:lumMod val="75000"/>
                      <a:alpha val="12000"/>
                    </a:schemeClr>
                  </a:gs>
                  <a:gs pos="100000">
                    <a:schemeClr val="accent1">
                      <a:lumMod val="75000"/>
                      <a:alpha val="27000"/>
                    </a:schemeClr>
                  </a:gs>
                  <a:gs pos="100000">
                    <a:schemeClr val="accent1">
                      <a:lumMod val="30000"/>
                      <a:lumOff val="70000"/>
                      <a:alpha val="69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46" name="Ромб 45"/>
              <p:cNvSpPr/>
              <p:nvPr/>
            </p:nvSpPr>
            <p:spPr>
              <a:xfrm>
                <a:off x="11952215" y="-1127357"/>
                <a:ext cx="2336936" cy="2336936"/>
              </a:xfrm>
              <a:prstGeom prst="diamond">
                <a:avLst/>
              </a:prstGeom>
              <a:gradFill>
                <a:gsLst>
                  <a:gs pos="3000">
                    <a:schemeClr val="accent1">
                      <a:lumMod val="5000"/>
                      <a:lumOff val="95000"/>
                      <a:alpha val="42000"/>
                    </a:schemeClr>
                  </a:gs>
                  <a:gs pos="100000">
                    <a:schemeClr val="accent1">
                      <a:lumMod val="75000"/>
                      <a:alpha val="12000"/>
                    </a:schemeClr>
                  </a:gs>
                  <a:gs pos="100000">
                    <a:schemeClr val="accent1">
                      <a:lumMod val="75000"/>
                      <a:alpha val="27000"/>
                    </a:schemeClr>
                  </a:gs>
                  <a:gs pos="100000">
                    <a:schemeClr val="accent1">
                      <a:lumMod val="30000"/>
                      <a:lumOff val="70000"/>
                      <a:alpha val="69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grpSp>
        <p:nvGrpSpPr>
          <p:cNvPr id="62" name="Группа 61"/>
          <p:cNvGrpSpPr/>
          <p:nvPr/>
        </p:nvGrpSpPr>
        <p:grpSpPr>
          <a:xfrm>
            <a:off x="12846696" y="890064"/>
            <a:ext cx="3179577" cy="4279158"/>
            <a:chOff x="5852188" y="3654077"/>
            <a:chExt cx="3179577" cy="4279158"/>
          </a:xfrm>
        </p:grpSpPr>
        <p:grpSp>
          <p:nvGrpSpPr>
            <p:cNvPr id="55" name="Группа 54"/>
            <p:cNvGrpSpPr/>
            <p:nvPr/>
          </p:nvGrpSpPr>
          <p:grpSpPr>
            <a:xfrm>
              <a:off x="5858545" y="3662028"/>
              <a:ext cx="3173220" cy="4271207"/>
              <a:chOff x="11616303" y="-6250112"/>
              <a:chExt cx="3173220" cy="4271207"/>
            </a:xfrm>
            <a:blipFill dpi="0" rotWithShape="1">
              <a:blip r:embed="rId4"/>
              <a:srcRect/>
              <a:stretch>
                <a:fillRect l="-60000" r="-21000"/>
              </a:stretch>
            </a:blipFill>
          </p:grpSpPr>
          <p:sp>
            <p:nvSpPr>
              <p:cNvPr id="56" name="Прямоугольник 55"/>
              <p:cNvSpPr/>
              <p:nvPr/>
            </p:nvSpPr>
            <p:spPr>
              <a:xfrm rot="3727297">
                <a:off x="12187531" y="-4291620"/>
                <a:ext cx="1179728" cy="117972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57" name="Прямоугольник 56"/>
              <p:cNvSpPr/>
              <p:nvPr/>
            </p:nvSpPr>
            <p:spPr>
              <a:xfrm rot="3734799">
                <a:off x="12809558" y="-3158633"/>
                <a:ext cx="1179728" cy="117972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58" name="Прямоугольник 57"/>
              <p:cNvSpPr/>
              <p:nvPr/>
            </p:nvSpPr>
            <p:spPr>
              <a:xfrm rot="3734799">
                <a:off x="13609795" y="-4437097"/>
                <a:ext cx="1179728" cy="117972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59" name="Прямоугольник 58"/>
              <p:cNvSpPr/>
              <p:nvPr/>
            </p:nvSpPr>
            <p:spPr>
              <a:xfrm rot="3734799">
                <a:off x="12987229" y="-5561240"/>
                <a:ext cx="1179728" cy="117972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60" name="Прямоугольник 59"/>
              <p:cNvSpPr/>
              <p:nvPr/>
            </p:nvSpPr>
            <p:spPr>
              <a:xfrm rot="3734799">
                <a:off x="11616303" y="-5460547"/>
                <a:ext cx="1179728" cy="117972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61" name="Прямоугольник 60"/>
              <p:cNvSpPr/>
              <p:nvPr/>
            </p:nvSpPr>
            <p:spPr>
              <a:xfrm rot="3734799">
                <a:off x="12496347" y="-6250112"/>
                <a:ext cx="795044" cy="79504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54" name="Группа 53"/>
            <p:cNvGrpSpPr/>
            <p:nvPr/>
          </p:nvGrpSpPr>
          <p:grpSpPr>
            <a:xfrm>
              <a:off x="5852188" y="3654077"/>
              <a:ext cx="3173220" cy="4271207"/>
              <a:chOff x="11616303" y="-6250112"/>
              <a:chExt cx="3173220" cy="4271207"/>
            </a:xfrm>
            <a:gradFill>
              <a:gsLst>
                <a:gs pos="3000">
                  <a:schemeClr val="accent1">
                    <a:lumMod val="5000"/>
                    <a:lumOff val="95000"/>
                    <a:alpha val="42000"/>
                  </a:schemeClr>
                </a:gs>
                <a:gs pos="100000">
                  <a:schemeClr val="accent1">
                    <a:lumMod val="75000"/>
                    <a:alpha val="12000"/>
                  </a:schemeClr>
                </a:gs>
                <a:gs pos="100000">
                  <a:schemeClr val="accent1">
                    <a:lumMod val="75000"/>
                    <a:alpha val="27000"/>
                  </a:schemeClr>
                </a:gs>
                <a:gs pos="100000">
                  <a:schemeClr val="accent1">
                    <a:lumMod val="30000"/>
                    <a:lumOff val="70000"/>
                    <a:alpha val="69000"/>
                  </a:schemeClr>
                </a:gs>
              </a:gsLst>
              <a:lin ang="5400000" scaled="1"/>
            </a:gradFill>
          </p:grpSpPr>
          <p:sp>
            <p:nvSpPr>
              <p:cNvPr id="48" name="Прямоугольник 47"/>
              <p:cNvSpPr/>
              <p:nvPr/>
            </p:nvSpPr>
            <p:spPr>
              <a:xfrm rot="3727297">
                <a:off x="12187531" y="-4291620"/>
                <a:ext cx="1179728" cy="117972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49" name="Прямоугольник 48"/>
              <p:cNvSpPr/>
              <p:nvPr/>
            </p:nvSpPr>
            <p:spPr>
              <a:xfrm rot="3734799">
                <a:off x="12809558" y="-3158633"/>
                <a:ext cx="1179728" cy="117972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50" name="Прямоугольник 49"/>
              <p:cNvSpPr/>
              <p:nvPr/>
            </p:nvSpPr>
            <p:spPr>
              <a:xfrm rot="3734799">
                <a:off x="13609795" y="-4437097"/>
                <a:ext cx="1179728" cy="117972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51" name="Прямоугольник 50"/>
              <p:cNvSpPr/>
              <p:nvPr/>
            </p:nvSpPr>
            <p:spPr>
              <a:xfrm rot="3734799">
                <a:off x="12987229" y="-5561240"/>
                <a:ext cx="1179728" cy="117972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52" name="Прямоугольник 51"/>
              <p:cNvSpPr/>
              <p:nvPr/>
            </p:nvSpPr>
            <p:spPr>
              <a:xfrm rot="3734799">
                <a:off x="11616303" y="-5460547"/>
                <a:ext cx="1179728" cy="117972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53" name="Прямоугольник 52"/>
              <p:cNvSpPr/>
              <p:nvPr/>
            </p:nvSpPr>
            <p:spPr>
              <a:xfrm rot="3734799">
                <a:off x="12496347" y="-6250112"/>
                <a:ext cx="795044" cy="79504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sp>
        <p:nvSpPr>
          <p:cNvPr id="17" name="Равнобедренный треугольник 16"/>
          <p:cNvSpPr/>
          <p:nvPr/>
        </p:nvSpPr>
        <p:spPr>
          <a:xfrm rot="8858221">
            <a:off x="-2577179" y="6224891"/>
            <a:ext cx="2907465" cy="1497013"/>
          </a:xfrm>
          <a:prstGeom prst="triangle">
            <a:avLst>
              <a:gd name="adj" fmla="val 5072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8" name="Равнобедренный треугольник 67"/>
          <p:cNvSpPr/>
          <p:nvPr/>
        </p:nvSpPr>
        <p:spPr>
          <a:xfrm rot="15984844">
            <a:off x="2061503" y="8547432"/>
            <a:ext cx="2859493" cy="1398601"/>
          </a:xfrm>
          <a:prstGeom prst="triangle">
            <a:avLst>
              <a:gd name="adj" fmla="val 5072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6452503" y="4424182"/>
            <a:ext cx="250963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/>
              <a:t>ʘ - </a:t>
            </a:r>
            <a:r>
              <a:rPr lang="en-US" sz="4800" dirty="0"/>
              <a:t>[</a:t>
            </a:r>
            <a:r>
              <a:rPr lang="en-US" sz="4800" dirty="0" err="1"/>
              <a:t>ph</a:t>
            </a:r>
            <a:r>
              <a:rPr lang="en-US" sz="4800" dirty="0"/>
              <a:t>]</a:t>
            </a:r>
            <a:br>
              <a:rPr lang="en-US" sz="4800" dirty="0"/>
            </a:br>
            <a:endParaRPr lang="ru-RU" sz="4800" dirty="0"/>
          </a:p>
        </p:txBody>
      </p:sp>
      <p:sp>
        <p:nvSpPr>
          <p:cNvPr id="70" name="TextBox 69"/>
          <p:cNvSpPr txBox="1"/>
          <p:nvPr/>
        </p:nvSpPr>
        <p:spPr>
          <a:xfrm>
            <a:off x="9708610" y="2476079"/>
            <a:ext cx="310078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/>
              <a:t>ǁ - </a:t>
            </a:r>
            <a:r>
              <a:rPr lang="en-US" sz="4800" dirty="0"/>
              <a:t>[</a:t>
            </a:r>
            <a:r>
              <a:rPr lang="en-US" sz="4800" dirty="0" err="1"/>
              <a:t>lh</a:t>
            </a:r>
            <a:r>
              <a:rPr lang="en-US" sz="4800" dirty="0" smtClean="0"/>
              <a:t>]</a:t>
            </a:r>
            <a:r>
              <a:rPr lang="en-US" sz="4800" dirty="0"/>
              <a:t/>
            </a:r>
            <a:br>
              <a:rPr lang="en-US" sz="4800" dirty="0"/>
            </a:br>
            <a:endParaRPr lang="ru-RU" sz="4800" dirty="0"/>
          </a:p>
        </p:txBody>
      </p:sp>
      <p:sp>
        <p:nvSpPr>
          <p:cNvPr id="71" name="TextBox 70"/>
          <p:cNvSpPr txBox="1"/>
          <p:nvPr/>
        </p:nvSpPr>
        <p:spPr>
          <a:xfrm>
            <a:off x="9802950" y="4412432"/>
            <a:ext cx="24069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/>
              <a:t>!</a:t>
            </a:r>
            <a:r>
              <a:rPr lang="en-US" sz="4800" dirty="0"/>
              <a:t> </a:t>
            </a:r>
            <a:r>
              <a:rPr lang="ru-RU" sz="4800" dirty="0"/>
              <a:t>- </a:t>
            </a:r>
            <a:r>
              <a:rPr lang="en-US" sz="4800" dirty="0"/>
              <a:t>[</a:t>
            </a:r>
            <a:r>
              <a:rPr lang="en-US" sz="4800" dirty="0" err="1"/>
              <a:t>kh</a:t>
            </a:r>
            <a:r>
              <a:rPr lang="en-US" sz="4800" dirty="0"/>
              <a:t>]</a:t>
            </a:r>
            <a:br>
              <a:rPr lang="en-US" sz="4800" dirty="0"/>
            </a:br>
            <a:endParaRPr lang="ru-RU" sz="4800" dirty="0"/>
          </a:p>
        </p:txBody>
      </p:sp>
      <p:sp>
        <p:nvSpPr>
          <p:cNvPr id="72" name="TextBox 71"/>
          <p:cNvSpPr txBox="1"/>
          <p:nvPr/>
        </p:nvSpPr>
        <p:spPr>
          <a:xfrm>
            <a:off x="6452503" y="2472561"/>
            <a:ext cx="255097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/>
              <a:t>ǂ - </a:t>
            </a:r>
            <a:r>
              <a:rPr lang="en-US" sz="4800" dirty="0"/>
              <a:t>[</a:t>
            </a:r>
            <a:r>
              <a:rPr lang="en-US" sz="4800" dirty="0" err="1"/>
              <a:t>chh</a:t>
            </a:r>
            <a:r>
              <a:rPr lang="en-US" sz="4800" dirty="0"/>
              <a:t>]</a:t>
            </a:r>
            <a:br>
              <a:rPr lang="en-US" sz="4800" dirty="0"/>
            </a:br>
            <a:endParaRPr lang="ru-RU" sz="4800" dirty="0"/>
          </a:p>
        </p:txBody>
      </p:sp>
      <p:sp>
        <p:nvSpPr>
          <p:cNvPr id="7" name="Прямоугольник 6"/>
          <p:cNvSpPr/>
          <p:nvPr/>
        </p:nvSpPr>
        <p:spPr>
          <a:xfrm rot="2484844">
            <a:off x="-5912119" y="22597363"/>
            <a:ext cx="2077637" cy="2057213"/>
          </a:xfrm>
          <a:prstGeom prst="rect">
            <a:avLst/>
          </a:prstGeom>
          <a:solidFill>
            <a:schemeClr val="accent1">
              <a:lumMod val="75000"/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3" name="Прямоугольник 62"/>
          <p:cNvSpPr/>
          <p:nvPr/>
        </p:nvSpPr>
        <p:spPr>
          <a:xfrm rot="6158221">
            <a:off x="21856240" y="23840998"/>
            <a:ext cx="2210538" cy="2210538"/>
          </a:xfrm>
          <a:prstGeom prst="rect">
            <a:avLst/>
          </a:prstGeom>
          <a:solidFill>
            <a:schemeClr val="accent1">
              <a:lumMod val="75000"/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Прямоугольник 63"/>
          <p:cNvSpPr/>
          <p:nvPr/>
        </p:nvSpPr>
        <p:spPr>
          <a:xfrm rot="6158221">
            <a:off x="-338379" y="23251224"/>
            <a:ext cx="2068700" cy="2068700"/>
          </a:xfrm>
          <a:prstGeom prst="rect">
            <a:avLst/>
          </a:prstGeom>
          <a:solidFill>
            <a:schemeClr val="accent1">
              <a:lumMod val="75000"/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Прямоугольник 64"/>
          <p:cNvSpPr/>
          <p:nvPr/>
        </p:nvSpPr>
        <p:spPr>
          <a:xfrm rot="6158221">
            <a:off x="60938" y="20443796"/>
            <a:ext cx="2254434" cy="2254434"/>
          </a:xfrm>
          <a:prstGeom prst="rect">
            <a:avLst/>
          </a:prstGeom>
          <a:solidFill>
            <a:schemeClr val="accent1">
              <a:lumMod val="75000"/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1631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3307522"/>
              </p:ext>
            </p:extLst>
          </p:nvPr>
        </p:nvGraphicFramePr>
        <p:xfrm>
          <a:off x="2483080" y="449734"/>
          <a:ext cx="7923662" cy="6261738"/>
        </p:xfrm>
        <a:graphic>
          <a:graphicData uri="http://schemas.openxmlformats.org/drawingml/2006/table">
            <a:tbl>
              <a:tblPr firstRow="1" firstCol="1" bandRow="1">
                <a:effectLst/>
                <a:tableStyleId>{2D5ABB26-0587-4C30-8999-92F81FD0307C}</a:tableStyleId>
              </a:tblPr>
              <a:tblGrid>
                <a:gridCol w="1582834"/>
                <a:gridCol w="1584190"/>
                <a:gridCol w="1585546"/>
                <a:gridCol w="1585546"/>
                <a:gridCol w="1585546"/>
              </a:tblGrid>
              <a:tr h="97305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6400" cap="none" spc="0" dirty="0">
                          <a:ln w="0"/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ﺍ</a:t>
                      </a:r>
                      <a:endParaRPr lang="ru-RU" sz="6400" b="0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DAGGERSQUARE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73551" marR="73551" marT="0" marB="0">
                    <a:lnL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6400" cap="none" spc="0" dirty="0">
                          <a:ln w="0"/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ﺏ</a:t>
                      </a:r>
                      <a:endParaRPr lang="ru-RU" sz="6400" b="0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DAGGERSQUARE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73551" marR="73551" marT="0" marB="0">
                    <a:lnL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6400" cap="none" spc="0" dirty="0">
                          <a:ln w="0"/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ﺕ</a:t>
                      </a:r>
                      <a:endParaRPr lang="ru-RU" sz="6400" b="0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DAGGERSQUARE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73551" marR="73551" marT="0" marB="0">
                    <a:lnL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6400" cap="none" spc="0" dirty="0">
                          <a:ln w="0"/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ﺙ</a:t>
                      </a:r>
                      <a:endParaRPr lang="ru-RU" sz="6400" b="0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DAGGERSQUARE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73551" marR="73551" marT="0" marB="0">
                    <a:lnL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6400" cap="none" spc="0" dirty="0">
                          <a:ln w="0"/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ﺝ</a:t>
                      </a:r>
                      <a:endParaRPr lang="ru-RU" sz="6400" b="0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DAGGERSQUARE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73551" marR="73551" marT="0" marB="0">
                    <a:lnL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97305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6400" cap="none" spc="0" dirty="0" smtClean="0">
                          <a:ln w="0"/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ﺡ</a:t>
                      </a:r>
                      <a:endParaRPr lang="ru-RU" sz="6400" b="0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DAGGERSQUARE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73551" marR="73551" marT="0" marB="0">
                    <a:lnL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6400" cap="none" spc="0" dirty="0">
                          <a:ln w="0"/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ﺥ</a:t>
                      </a:r>
                      <a:endParaRPr lang="ru-RU" sz="6400" b="0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DAGGERSQUARE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73551" marR="73551" marT="0" marB="0">
                    <a:lnL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6400" cap="none" spc="0">
                          <a:ln w="0"/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ﺩ</a:t>
                      </a:r>
                      <a:endParaRPr lang="ru-RU" sz="6400" b="0" cap="none" spc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DAGGERSQUARE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73551" marR="73551" marT="0" marB="0">
                    <a:lnL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6400" cap="none" spc="0" dirty="0">
                          <a:ln w="0"/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ﺫ</a:t>
                      </a:r>
                      <a:endParaRPr lang="ru-RU" sz="6400" b="0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DAGGERSQUARE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73551" marR="73551" marT="0" marB="0">
                    <a:lnL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6400" cap="none" spc="0" dirty="0">
                          <a:ln w="0"/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ﺭ</a:t>
                      </a:r>
                      <a:endParaRPr lang="ru-RU" sz="6400" b="0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DAGGERSQUARE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73551" marR="73551" marT="0" marB="0">
                    <a:lnL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97305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6400" cap="none" spc="0">
                          <a:ln w="0"/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ﺯ</a:t>
                      </a:r>
                      <a:endParaRPr lang="ru-RU" sz="6400" b="0" cap="none" spc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DAGGERSQUARE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73551" marR="73551" marT="0" marB="0">
                    <a:lnL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6400" cap="none" spc="0" dirty="0">
                          <a:ln w="0"/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ﺱ</a:t>
                      </a:r>
                      <a:endParaRPr lang="ru-RU" sz="6400" b="0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DAGGERSQUARE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73551" marR="73551" marT="0" marB="0">
                    <a:lnL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6400" cap="none" spc="0" dirty="0">
                          <a:ln w="0"/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ﺵ</a:t>
                      </a:r>
                      <a:endParaRPr lang="ru-RU" sz="6400" b="0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DAGGERSQUARE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73551" marR="73551" marT="0" marB="0">
                    <a:lnL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6400" cap="none" spc="0">
                          <a:ln w="0"/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ﺹ</a:t>
                      </a:r>
                      <a:endParaRPr lang="ru-RU" sz="6400" b="0" cap="none" spc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DAGGERSQUARE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73551" marR="73551" marT="0" marB="0">
                    <a:lnL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6400" cap="none" spc="0" dirty="0">
                          <a:ln w="0"/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ﺽ</a:t>
                      </a:r>
                      <a:endParaRPr lang="ru-RU" sz="6400" b="0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DAGGERSQUARE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73551" marR="73551" marT="0" marB="0">
                    <a:lnL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97305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6400" cap="none" spc="0">
                          <a:ln w="0"/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ﻁ</a:t>
                      </a:r>
                      <a:endParaRPr lang="ru-RU" sz="6400" b="0" cap="none" spc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DAGGERSQUARE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73551" marR="73551" marT="0" marB="0">
                    <a:lnL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6400" cap="none" spc="0">
                          <a:ln w="0"/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ﻅ</a:t>
                      </a:r>
                      <a:endParaRPr lang="ru-RU" sz="6400" b="0" cap="none" spc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DAGGERSQUARE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73551" marR="73551" marT="0" marB="0">
                    <a:lnL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6400" cap="none" spc="0" dirty="0">
                          <a:ln w="0"/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ﻍ</a:t>
                      </a:r>
                      <a:endParaRPr lang="ru-RU" sz="6400" b="0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DAGGERSQUARE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73551" marR="73551" marT="0" marB="0">
                    <a:lnL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6400" cap="none" spc="0" dirty="0">
                          <a:ln w="0"/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ﻑ</a:t>
                      </a:r>
                      <a:endParaRPr lang="ru-RU" sz="6400" b="0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DAGGERSQUARE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73551" marR="73551" marT="0" marB="0">
                    <a:lnL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6400" cap="none" spc="0" dirty="0">
                          <a:ln w="0"/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ﻕ</a:t>
                      </a:r>
                      <a:endParaRPr lang="ru-RU" sz="6400" b="0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DAGGERSQUARE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73551" marR="73551" marT="0" marB="0">
                    <a:lnL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97305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6400" cap="none" spc="0">
                          <a:ln w="0"/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ﻙ</a:t>
                      </a:r>
                      <a:endParaRPr lang="ru-RU" sz="6400" b="0" cap="none" spc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DAGGERSQUARE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73551" marR="73551" marT="0" marB="0">
                    <a:lnL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6400" cap="none" spc="0" dirty="0">
                          <a:ln w="0"/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ﻝ</a:t>
                      </a:r>
                      <a:endParaRPr lang="ru-RU" sz="6400" b="0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DAGGERSQUARE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73551" marR="73551" marT="0" marB="0">
                    <a:lnL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6400" cap="none" spc="0" dirty="0">
                          <a:ln w="0"/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ﻡ</a:t>
                      </a:r>
                      <a:endParaRPr lang="ru-RU" sz="6400" b="0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DAGGERSQUARE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73551" marR="73551" marT="0" marB="0">
                    <a:lnL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6400" cap="none" spc="0" dirty="0">
                          <a:ln w="0"/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ﻥ</a:t>
                      </a:r>
                      <a:endParaRPr lang="ru-RU" sz="6400" b="0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DAGGERSQUARE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73551" marR="73551" marT="0" marB="0">
                    <a:lnL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6400" cap="none" spc="0" dirty="0">
                          <a:ln w="0"/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ﻩ</a:t>
                      </a:r>
                      <a:endParaRPr lang="ru-RU" sz="6400" b="0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DAGGERSQUARE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73551" marR="73551" marT="0" marB="0">
                    <a:lnL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97845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6400" cap="none" spc="0" dirty="0">
                          <a:ln w="0"/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ﻭ</a:t>
                      </a:r>
                      <a:endParaRPr lang="ru-RU" sz="6400" b="0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DAGGERSQUARE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73551" marR="73551" marT="0" marB="0">
                    <a:lnL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6400" cap="none" spc="0">
                          <a:ln w="0"/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ﻱ</a:t>
                      </a:r>
                      <a:endParaRPr lang="ru-RU" sz="6400" b="0" cap="none" spc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DAGGERSQUARE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73551" marR="73551" marT="0" marB="0">
                    <a:lnL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6400" cap="none" spc="0">
                          <a:ln w="0"/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 </a:t>
                      </a:r>
                      <a:endParaRPr lang="ru-RU" sz="6400" b="0" cap="none" spc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DAGGERSQUARE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73551" marR="73551" marT="0" marB="0">
                    <a:lnL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6400" cap="none" spc="0" dirty="0">
                          <a:ln w="0"/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 </a:t>
                      </a:r>
                      <a:endParaRPr lang="ru-RU" sz="6400" b="0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DAGGERSQUARE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73551" marR="73551" marT="0" marB="0">
                    <a:lnL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6400" cap="none" spc="0" dirty="0">
                          <a:ln w="0"/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 </a:t>
                      </a:r>
                      <a:endParaRPr lang="ru-RU" sz="6400" b="0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DAGGERSQUARE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73551" marR="73551" marT="0" marB="0">
                    <a:lnL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84434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7607483"/>
              </p:ext>
            </p:extLst>
          </p:nvPr>
        </p:nvGraphicFramePr>
        <p:xfrm>
          <a:off x="2483079" y="449734"/>
          <a:ext cx="7923663" cy="6261738"/>
        </p:xfrm>
        <a:graphic>
          <a:graphicData uri="http://schemas.openxmlformats.org/drawingml/2006/table">
            <a:tbl>
              <a:tblPr firstRow="1" firstCol="1" bandRow="1"/>
              <a:tblGrid>
                <a:gridCol w="1587065"/>
                <a:gridCol w="1587065"/>
                <a:gridCol w="1572472"/>
                <a:gridCol w="1601657"/>
                <a:gridCol w="1575404"/>
              </a:tblGrid>
              <a:tr h="133026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4000" b="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4000" b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 Unicode MS" panose="020B0604020202020204" pitchFamily="34" charset="-128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aː</a:t>
                      </a:r>
                      <a:r>
                        <a:rPr lang="ru-RU" sz="4000" b="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endParaRPr lang="ru-RU" sz="4000" b="0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143387" marR="143387" marT="0" marB="0">
                    <a:lnL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4000" b="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4000" b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 Unicode MS" panose="020B0604020202020204" pitchFamily="34" charset="-128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b</a:t>
                      </a:r>
                      <a:r>
                        <a:rPr lang="ru-RU" sz="4000" b="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endParaRPr lang="ru-RU" sz="4000" b="0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143387" marR="143387" marT="0" marB="0">
                    <a:lnL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4000" b="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4000" b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 Unicode MS" panose="020B0604020202020204" pitchFamily="34" charset="-128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ru-RU" sz="4000" b="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endParaRPr lang="ru-RU" sz="4000" b="0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143387" marR="143387" marT="0" marB="0">
                    <a:lnL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4000" b="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4000" b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 Unicode MS" panose="020B0604020202020204" pitchFamily="34" charset="-128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θ</a:t>
                      </a:r>
                      <a:r>
                        <a:rPr lang="ru-RU" sz="4000" b="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/ </a:t>
                      </a:r>
                      <a:r>
                        <a:rPr lang="ru-RU" sz="4000" b="0" cap="none" spc="0" dirty="0" err="1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th</a:t>
                      </a:r>
                      <a:endParaRPr lang="ru-RU" sz="4000" b="0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143387" marR="143387" marT="0" marB="0">
                    <a:lnL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4000" b="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4000" b="0" u="none" strike="noStrike" cap="none" spc="0" dirty="0" err="1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 Unicode MS" panose="020B0604020202020204" pitchFamily="34" charset="-128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d͡ʒ</a:t>
                      </a:r>
                      <a:r>
                        <a:rPr lang="ru-RU" sz="4000" b="0" cap="none" spc="0" dirty="0" err="1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~</a:t>
                      </a:r>
                      <a:r>
                        <a:rPr lang="ru-RU" sz="4000" b="0" u="none" strike="noStrike" cap="none" spc="0" dirty="0" err="1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 Unicode MS" panose="020B0604020202020204" pitchFamily="34" charset="-128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ɡ</a:t>
                      </a:r>
                      <a:r>
                        <a:rPr lang="ru-RU" sz="4000" b="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/j, </a:t>
                      </a:r>
                      <a:r>
                        <a:rPr lang="ru-RU" sz="4000" b="0" cap="none" spc="0" dirty="0" err="1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dj</a:t>
                      </a:r>
                      <a:r>
                        <a:rPr lang="ru-RU" sz="4000" b="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endParaRPr lang="ru-RU" sz="4000" b="0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143387" marR="143387" marT="0" marB="0">
                    <a:lnL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77531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4000" b="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4000" b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 Unicode MS" panose="020B0604020202020204" pitchFamily="34" charset="-128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ħ</a:t>
                      </a:r>
                      <a:r>
                        <a:rPr lang="ru-RU" sz="4000" b="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/ ḥ</a:t>
                      </a:r>
                      <a:endParaRPr lang="ru-RU" sz="4000" b="0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143387" marR="143387" marT="0" marB="0">
                    <a:lnL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4000" b="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4000" b="0" u="none" strike="noStrike" cap="none" spc="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 Unicode MS" panose="020B0604020202020204" pitchFamily="34" charset="-128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ru-RU" sz="4000" b="0" cap="none" spc="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/ </a:t>
                      </a:r>
                      <a:r>
                        <a:rPr lang="ru-RU" sz="4000" b="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ru-RU" sz="4000" b="0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143387" marR="143387" marT="0" marB="0">
                    <a:lnL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4000" b="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4000" b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 Unicode MS" panose="020B0604020202020204" pitchFamily="34" charset="-128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d</a:t>
                      </a:r>
                      <a:r>
                        <a:rPr lang="ru-RU" sz="4000" b="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/ d</a:t>
                      </a:r>
                      <a:endParaRPr lang="ru-RU" sz="4000" b="0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143387" marR="143387" marT="0" marB="0">
                    <a:lnL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4000" b="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4000" b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 Unicode MS" panose="020B0604020202020204" pitchFamily="34" charset="-128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ð</a:t>
                      </a:r>
                      <a:r>
                        <a:rPr lang="ru-RU" sz="4000" b="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/ </a:t>
                      </a:r>
                      <a:r>
                        <a:rPr lang="ru-RU" sz="4000" b="0" cap="none" spc="0" dirty="0" err="1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dh</a:t>
                      </a:r>
                      <a:endParaRPr lang="ru-RU" sz="4000" b="0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143387" marR="143387" marT="0" marB="0">
                    <a:lnL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4000" b="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4000" b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 Unicode MS" panose="020B0604020202020204" pitchFamily="34" charset="-128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r</a:t>
                      </a:r>
                      <a:r>
                        <a:rPr lang="ru-RU" sz="4000" b="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endParaRPr lang="ru-RU" sz="4000" b="0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143387" marR="143387" marT="0" marB="0">
                    <a:lnL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16367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4000" b="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4000" b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 Unicode MS" panose="020B0604020202020204" pitchFamily="34" charset="-128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z</a:t>
                      </a:r>
                      <a:r>
                        <a:rPr lang="ru-RU" sz="4000" b="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endParaRPr lang="ru-RU" sz="4000" b="0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143387" marR="143387" marT="0" marB="0">
                    <a:lnL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4000" b="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4000" b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 Unicode MS" panose="020B0604020202020204" pitchFamily="34" charset="-128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ru-RU" sz="4000" b="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endParaRPr lang="ru-RU" sz="4000" b="0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143387" marR="143387" marT="0" marB="0">
                    <a:lnL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4000" b="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4000" b="0" u="none" strike="noStrike" cap="none" spc="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 Unicode MS" panose="020B0604020202020204" pitchFamily="34" charset="-128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ʃ</a:t>
                      </a:r>
                      <a:r>
                        <a:rPr lang="ru-RU" sz="4000" b="0" cap="none" spc="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/ </a:t>
                      </a:r>
                      <a:r>
                        <a:rPr lang="ru-RU" sz="4000" b="0" cap="none" spc="0" dirty="0" err="1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sh</a:t>
                      </a:r>
                      <a:r>
                        <a:rPr lang="ru-RU" sz="4000" b="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endParaRPr lang="ru-RU" sz="4000" b="0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143387" marR="143387" marT="0" marB="0">
                    <a:lnL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4000" b="0" cap="none" spc="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4000" b="0" u="none" strike="noStrike" cap="none" spc="0" dirty="0" err="1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 Unicode MS" panose="020B0604020202020204" pitchFamily="34" charset="-128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sˁ</a:t>
                      </a:r>
                      <a:r>
                        <a:rPr lang="ru-RU" sz="4000" b="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/ ṣ</a:t>
                      </a:r>
                      <a:endParaRPr lang="ru-RU" sz="4000" b="0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143387" marR="143387" marT="0" marB="0">
                    <a:lnL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4000" b="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4000" b="0" u="none" strike="noStrike" cap="none" spc="0" dirty="0" err="1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 Unicode MS" panose="020B0604020202020204" pitchFamily="34" charset="-128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dˁ</a:t>
                      </a:r>
                      <a:r>
                        <a:rPr lang="ru-RU" sz="4000" b="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/ ḍ</a:t>
                      </a:r>
                      <a:endParaRPr lang="ru-RU" sz="4000" b="0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143387" marR="143387" marT="0" marB="0">
                    <a:lnL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16367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4000" b="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4000" b="0" u="none" strike="noStrike" cap="none" spc="0" dirty="0" err="1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 Unicode MS" panose="020B0604020202020204" pitchFamily="34" charset="-128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tˁ</a:t>
                      </a:r>
                      <a:r>
                        <a:rPr lang="ru-RU" sz="4000" b="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/ ṭ</a:t>
                      </a:r>
                      <a:endParaRPr lang="ru-RU" sz="4000" b="0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143387" marR="143387" marT="0" marB="0">
                    <a:lnL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4000" b="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4000" b="0" u="none" strike="noStrike" cap="none" spc="0" dirty="0" err="1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 Unicode MS" panose="020B0604020202020204" pitchFamily="34" charset="-128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ðˁ</a:t>
                      </a:r>
                      <a:r>
                        <a:rPr lang="ru-RU" sz="4000" b="0" cap="none" spc="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/ẓ</a:t>
                      </a:r>
                      <a:endParaRPr lang="ru-RU" sz="4000" b="0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143387" marR="143387" marT="0" marB="0">
                    <a:lnL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4000" b="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4000" b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 Unicode MS" panose="020B0604020202020204" pitchFamily="34" charset="-128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ɣ</a:t>
                      </a:r>
                      <a:r>
                        <a:rPr lang="ru-RU" sz="4000" b="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/ ġ</a:t>
                      </a:r>
                      <a:endParaRPr lang="ru-RU" sz="4000" b="0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143387" marR="143387" marT="0" marB="0">
                    <a:lnL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4000" b="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4000" b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 Unicode MS" panose="020B0604020202020204" pitchFamily="34" charset="-128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f</a:t>
                      </a:r>
                      <a:r>
                        <a:rPr lang="ru-RU" sz="4000" b="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endParaRPr lang="ru-RU" sz="4000" b="0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143387" marR="143387" marT="0" marB="0">
                    <a:lnL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4000" b="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4000" b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 Unicode MS" panose="020B0604020202020204" pitchFamily="34" charset="-128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q</a:t>
                      </a:r>
                      <a:r>
                        <a:rPr lang="ru-RU" sz="4000" b="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endParaRPr lang="ru-RU" sz="4000" b="0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143387" marR="143387" marT="0" marB="0">
                    <a:lnL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66513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4000" b="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4000" b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 Unicode MS" panose="020B0604020202020204" pitchFamily="34" charset="-128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k</a:t>
                      </a:r>
                      <a:r>
                        <a:rPr lang="ru-RU" sz="4000" b="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/ k</a:t>
                      </a:r>
                      <a:endParaRPr lang="ru-RU" sz="4000" b="0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143387" marR="143387" marT="0" marB="0">
                    <a:lnL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4000" b="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4000" b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 Unicode MS" panose="020B0604020202020204" pitchFamily="34" charset="-128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l</a:t>
                      </a:r>
                      <a:r>
                        <a:rPr lang="ru-RU" sz="4000" b="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endParaRPr lang="ru-RU" sz="4000" b="0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143387" marR="143387" marT="0" marB="0">
                    <a:lnL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4000" b="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4000" b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 Unicode MS" panose="020B0604020202020204" pitchFamily="34" charset="-128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lang="ru-RU" sz="4000" b="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endParaRPr lang="ru-RU" sz="4000" b="0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143387" marR="143387" marT="0" marB="0">
                    <a:lnL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4000" b="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4000" b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 Unicode MS" panose="020B0604020202020204" pitchFamily="34" charset="-128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ru-RU" sz="4000" b="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endParaRPr lang="ru-RU" sz="4000" b="0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143387" marR="143387" marT="0" marB="0">
                    <a:lnL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4000" b="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4000" b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 Unicode MS" panose="020B0604020202020204" pitchFamily="34" charset="-128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lang="ru-RU" sz="4000" b="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endParaRPr lang="ru-RU" sz="4000" b="0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143387" marR="143387" marT="0" marB="0">
                    <a:lnL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16367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4000" b="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4000" b="0" u="none" strike="noStrike" cap="none" spc="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 Unicode MS" panose="020B0604020202020204" pitchFamily="34" charset="-128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w</a:t>
                      </a:r>
                      <a:r>
                        <a:rPr lang="en-US" sz="4000" b="0" u="none" strike="noStrike" cap="none" spc="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ru-RU" sz="4000" b="0" u="none" strike="noStrike" cap="none" spc="0" dirty="0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 Unicode MS" panose="020B0604020202020204" pitchFamily="34" charset="-128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uː</a:t>
                      </a:r>
                      <a:r>
                        <a:rPr lang="ru-RU" sz="4000" b="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endParaRPr lang="ru-RU" sz="4000" b="0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143387" marR="143387" marT="0" marB="0">
                    <a:lnL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ru-RU" sz="4000" b="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4000" b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 Unicode MS" panose="020B0604020202020204" pitchFamily="34" charset="-128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j</a:t>
                      </a:r>
                      <a:r>
                        <a:rPr lang="ru-RU" sz="4000" b="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 </a:t>
                      </a:r>
                      <a:r>
                        <a:rPr lang="ru-RU" sz="4000" b="0" u="none" strike="noStrike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 Unicode MS" panose="020B0604020202020204" pitchFamily="34" charset="-128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iː</a:t>
                      </a:r>
                      <a:r>
                        <a:rPr lang="ru-RU" sz="4000" b="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endParaRPr lang="ru-RU" sz="4000" b="0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143387" marR="143387" marT="0" marB="0">
                    <a:lnL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ru-RU" sz="4000" b="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4000" b="0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143387" marR="143387" marT="0" marB="0" anchor="ctr">
                    <a:lnL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0" b="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 </a:t>
                      </a:r>
                      <a:endParaRPr lang="ru-RU" sz="4000" b="0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143387" marR="143387" marT="0" marB="0">
                    <a:lnL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4000" b="0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Times New Roman" panose="020206030504050203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 </a:t>
                      </a:r>
                      <a:endParaRPr lang="ru-RU" sz="4000" b="0" cap="none" spc="0" dirty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143387" marR="143387" marT="0" marB="0">
                    <a:lnL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91909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7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76028" y="1990725"/>
            <a:ext cx="10515600" cy="1325563"/>
          </a:xfrm>
        </p:spPr>
        <p:txBody>
          <a:bodyPr/>
          <a:lstStyle/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Phonology</a:t>
            </a:r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 flipV="1">
            <a:off x="7776028" y="2991758"/>
            <a:ext cx="2922813" cy="4875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 flipV="1">
            <a:off x="7776028" y="2198779"/>
            <a:ext cx="2922813" cy="4571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9265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Прямоугольник 26"/>
          <p:cNvSpPr/>
          <p:nvPr/>
        </p:nvSpPr>
        <p:spPr>
          <a:xfrm rot="19782773">
            <a:off x="4821009" y="-2437632"/>
            <a:ext cx="6803360" cy="9373646"/>
          </a:xfrm>
          <a:prstGeom prst="rect">
            <a:avLst/>
          </a:prstGeom>
          <a:solidFill>
            <a:schemeClr val="accent1">
              <a:lumMod val="75000"/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233872" y="761876"/>
            <a:ext cx="73251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4400" dirty="0"/>
          </a:p>
        </p:txBody>
      </p:sp>
      <p:sp>
        <p:nvSpPr>
          <p:cNvPr id="5" name="TextBox 4"/>
          <p:cNvSpPr txBox="1"/>
          <p:nvPr/>
        </p:nvSpPr>
        <p:spPr>
          <a:xfrm>
            <a:off x="251996" y="2842300"/>
            <a:ext cx="3498574" cy="31393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3600" dirty="0" smtClean="0"/>
              <a:t>Tone</a:t>
            </a:r>
          </a:p>
          <a:p>
            <a:pPr marL="342900" indent="-342900">
              <a:buAutoNum type="arabicPeriod"/>
            </a:pPr>
            <a:r>
              <a:rPr lang="en-US" sz="3600" dirty="0" smtClean="0"/>
              <a:t>Empathies</a:t>
            </a:r>
          </a:p>
          <a:p>
            <a:pPr marL="342900" indent="-342900">
              <a:buAutoNum type="arabicPeriod"/>
            </a:pPr>
            <a:r>
              <a:rPr lang="en-US" sz="3600" dirty="0" smtClean="0"/>
              <a:t>Length</a:t>
            </a:r>
          </a:p>
          <a:p>
            <a:pPr marL="342900" indent="-342900">
              <a:buAutoNum type="arabicPeriod"/>
            </a:pPr>
            <a:r>
              <a:rPr lang="en-US" sz="3600" dirty="0" smtClean="0"/>
              <a:t>Distinctive sounds   </a:t>
            </a:r>
          </a:p>
          <a:p>
            <a:pPr marL="342900" indent="-342900">
              <a:buAutoNum type="arabicPeriod"/>
            </a:pP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00002" y="3852825"/>
            <a:ext cx="515294" cy="51529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77458" y="4942029"/>
            <a:ext cx="1011277" cy="101127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37475" y="5805771"/>
            <a:ext cx="1371294" cy="137129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98474" y="1333817"/>
            <a:ext cx="1253311" cy="1253311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6"/>
          <a:srcRect l="19718" t="2466" r="38007"/>
          <a:stretch>
            <a:fillRect/>
          </a:stretch>
        </p:blipFill>
        <p:spPr>
          <a:xfrm rot="16200000">
            <a:off x="16756403" y="-7272003"/>
            <a:ext cx="3476011" cy="5346337"/>
          </a:xfrm>
          <a:custGeom>
            <a:avLst/>
            <a:gdLst>
              <a:gd name="connsiteX0" fmla="*/ 3476011 w 3476011"/>
              <a:gd name="connsiteY0" fmla="*/ 0 h 5346337"/>
              <a:gd name="connsiteX1" fmla="*/ 3476011 w 3476011"/>
              <a:gd name="connsiteY1" fmla="*/ 5346337 h 5346337"/>
              <a:gd name="connsiteX2" fmla="*/ 0 w 3476011"/>
              <a:gd name="connsiteY2" fmla="*/ 5346337 h 5346337"/>
              <a:gd name="connsiteX3" fmla="*/ 0 w 3476011"/>
              <a:gd name="connsiteY3" fmla="*/ 0 h 5346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76011" h="5346337">
                <a:moveTo>
                  <a:pt x="3476011" y="0"/>
                </a:moveTo>
                <a:lnTo>
                  <a:pt x="3476011" y="5346337"/>
                </a:lnTo>
                <a:lnTo>
                  <a:pt x="0" y="5346337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679929" y="8687271"/>
            <a:ext cx="4282621" cy="285222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70453" y="10113384"/>
            <a:ext cx="4572000" cy="6858000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39856" y="-231062"/>
            <a:ext cx="3157031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4400" dirty="0" smtClean="0">
                <a:solidFill>
                  <a:schemeClr val="accent1">
                    <a:lumMod val="50000"/>
                  </a:schemeClr>
                </a:solidFill>
              </a:rPr>
              <a:t>Instruments </a:t>
            </a:r>
            <a:r>
              <a:rPr lang="en-US" sz="4400" dirty="0">
                <a:solidFill>
                  <a:schemeClr val="accent1">
                    <a:lumMod val="50000"/>
                  </a:schemeClr>
                </a:solidFill>
              </a:rPr>
              <a:t>of word </a:t>
            </a:r>
            <a:r>
              <a:rPr lang="en-US" sz="4400" dirty="0" smtClean="0">
                <a:solidFill>
                  <a:schemeClr val="accent1">
                    <a:lumMod val="50000"/>
                  </a:schemeClr>
                </a:solidFill>
              </a:rPr>
              <a:t>creation:</a:t>
            </a:r>
            <a:r>
              <a:rPr lang="be-BY" sz="44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endParaRPr lang="ru-RU" sz="4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-3980641" y="-8786316"/>
            <a:ext cx="6676571" cy="38765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9"/>
          <a:srcRect l="-96455" b="-583"/>
          <a:stretch>
            <a:fillRect/>
          </a:stretch>
        </p:blipFill>
        <p:spPr>
          <a:xfrm>
            <a:off x="10270229" y="-12485063"/>
            <a:ext cx="17506614" cy="6897954"/>
          </a:xfrm>
          <a:custGeom>
            <a:avLst/>
            <a:gdLst>
              <a:gd name="connsiteX0" fmla="*/ 8595353 w 17506614"/>
              <a:gd name="connsiteY0" fmla="*/ 0 h 6897955"/>
              <a:gd name="connsiteX1" fmla="*/ 17506614 w 17506614"/>
              <a:gd name="connsiteY1" fmla="*/ 0 h 6897955"/>
              <a:gd name="connsiteX2" fmla="*/ 17506614 w 17506614"/>
              <a:gd name="connsiteY2" fmla="*/ 6858000 h 6897955"/>
              <a:gd name="connsiteX3" fmla="*/ 12777365 w 17506614"/>
              <a:gd name="connsiteY3" fmla="*/ 6858000 h 6897955"/>
              <a:gd name="connsiteX4" fmla="*/ 8595353 w 17506614"/>
              <a:gd name="connsiteY4" fmla="*/ 19210 h 6897955"/>
              <a:gd name="connsiteX5" fmla="*/ 8583606 w 17506614"/>
              <a:gd name="connsiteY5" fmla="*/ 0 h 6897955"/>
              <a:gd name="connsiteX6" fmla="*/ 8595353 w 17506614"/>
              <a:gd name="connsiteY6" fmla="*/ 19210 h 6897955"/>
              <a:gd name="connsiteX7" fmla="*/ 8595353 w 17506614"/>
              <a:gd name="connsiteY7" fmla="*/ 6858000 h 6897955"/>
              <a:gd name="connsiteX8" fmla="*/ 12777365 w 17506614"/>
              <a:gd name="connsiteY8" fmla="*/ 6858000 h 6897955"/>
              <a:gd name="connsiteX9" fmla="*/ 12801798 w 17506614"/>
              <a:gd name="connsiteY9" fmla="*/ 6897955 h 6897955"/>
              <a:gd name="connsiteX10" fmla="*/ 0 w 17506614"/>
              <a:gd name="connsiteY10" fmla="*/ 6897955 h 68979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7506614" h="6897955">
                <a:moveTo>
                  <a:pt x="8595353" y="0"/>
                </a:moveTo>
                <a:lnTo>
                  <a:pt x="17506614" y="0"/>
                </a:lnTo>
                <a:lnTo>
                  <a:pt x="17506614" y="6858000"/>
                </a:lnTo>
                <a:lnTo>
                  <a:pt x="12777365" y="6858000"/>
                </a:lnTo>
                <a:lnTo>
                  <a:pt x="8595353" y="19210"/>
                </a:lnTo>
                <a:close/>
                <a:moveTo>
                  <a:pt x="8583606" y="0"/>
                </a:moveTo>
                <a:lnTo>
                  <a:pt x="8595353" y="19210"/>
                </a:lnTo>
                <a:lnTo>
                  <a:pt x="8595353" y="6858000"/>
                </a:lnTo>
                <a:lnTo>
                  <a:pt x="12777365" y="6858000"/>
                </a:lnTo>
                <a:lnTo>
                  <a:pt x="12801798" y="6897955"/>
                </a:lnTo>
                <a:lnTo>
                  <a:pt x="0" y="6897955"/>
                </a:lnTo>
                <a:close/>
              </a:path>
            </a:pathLst>
          </a:cu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6553200" y="-9950486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>
          <a:blip r:embed="rId9"/>
          <a:srcRect l="-899"/>
          <a:stretch>
            <a:fillRect/>
          </a:stretch>
        </p:blipFill>
        <p:spPr>
          <a:xfrm>
            <a:off x="3200666" y="1"/>
            <a:ext cx="8991334" cy="6857999"/>
          </a:xfrm>
          <a:custGeom>
            <a:avLst/>
            <a:gdLst>
              <a:gd name="connsiteX0" fmla="*/ 80074 w 8991334"/>
              <a:gd name="connsiteY0" fmla="*/ 0 h 6857999"/>
              <a:gd name="connsiteX1" fmla="*/ 8991334 w 8991334"/>
              <a:gd name="connsiteY1" fmla="*/ 0 h 6857999"/>
              <a:gd name="connsiteX2" fmla="*/ 8991334 w 8991334"/>
              <a:gd name="connsiteY2" fmla="*/ 6857999 h 6857999"/>
              <a:gd name="connsiteX3" fmla="*/ 4513596 w 8991334"/>
              <a:gd name="connsiteY3" fmla="*/ 6857999 h 6857999"/>
              <a:gd name="connsiteX4" fmla="*/ 1301464 w 8991334"/>
              <a:gd name="connsiteY4" fmla="*/ 2016533 h 6857999"/>
              <a:gd name="connsiteX5" fmla="*/ 80074 w 8991334"/>
              <a:gd name="connsiteY5" fmla="*/ 19210 h 6857999"/>
              <a:gd name="connsiteX6" fmla="*/ 68326 w 8991334"/>
              <a:gd name="connsiteY6" fmla="*/ 0 h 6857999"/>
              <a:gd name="connsiteX7" fmla="*/ 80074 w 8991334"/>
              <a:gd name="connsiteY7" fmla="*/ 19210 h 6857999"/>
              <a:gd name="connsiteX8" fmla="*/ 80074 w 8991334"/>
              <a:gd name="connsiteY8" fmla="*/ 175600 h 6857999"/>
              <a:gd name="connsiteX9" fmla="*/ 0 w 8991334"/>
              <a:gd name="connsiteY9" fmla="*/ 5490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991334" h="6857999">
                <a:moveTo>
                  <a:pt x="80074" y="0"/>
                </a:moveTo>
                <a:lnTo>
                  <a:pt x="8991334" y="0"/>
                </a:lnTo>
                <a:lnTo>
                  <a:pt x="8991334" y="6857999"/>
                </a:lnTo>
                <a:lnTo>
                  <a:pt x="4513596" y="6857999"/>
                </a:lnTo>
                <a:lnTo>
                  <a:pt x="1301464" y="2016533"/>
                </a:lnTo>
                <a:lnTo>
                  <a:pt x="80074" y="19210"/>
                </a:lnTo>
                <a:close/>
                <a:moveTo>
                  <a:pt x="68326" y="0"/>
                </a:moveTo>
                <a:lnTo>
                  <a:pt x="80074" y="19210"/>
                </a:lnTo>
                <a:lnTo>
                  <a:pt x="80074" y="175600"/>
                </a:lnTo>
                <a:lnTo>
                  <a:pt x="0" y="54909"/>
                </a:lnTo>
                <a:close/>
              </a:path>
            </a:pathLst>
          </a:custGeom>
          <a:ln>
            <a:noFill/>
          </a:ln>
        </p:spPr>
      </p:pic>
      <p:sp>
        <p:nvSpPr>
          <p:cNvPr id="28" name="Полилиния 27"/>
          <p:cNvSpPr/>
          <p:nvPr/>
        </p:nvSpPr>
        <p:spPr>
          <a:xfrm>
            <a:off x="3196887" y="1"/>
            <a:ext cx="8991336" cy="6857999"/>
          </a:xfrm>
          <a:custGeom>
            <a:avLst/>
            <a:gdLst>
              <a:gd name="connsiteX0" fmla="*/ 80076 w 8991336"/>
              <a:gd name="connsiteY0" fmla="*/ 0 h 6857999"/>
              <a:gd name="connsiteX1" fmla="*/ 8991336 w 8991336"/>
              <a:gd name="connsiteY1" fmla="*/ 0 h 6857999"/>
              <a:gd name="connsiteX2" fmla="*/ 8991336 w 8991336"/>
              <a:gd name="connsiteY2" fmla="*/ 6857999 h 6857999"/>
              <a:gd name="connsiteX3" fmla="*/ 4513596 w 8991336"/>
              <a:gd name="connsiteY3" fmla="*/ 6857999 h 6857999"/>
              <a:gd name="connsiteX4" fmla="*/ 1301464 w 8991336"/>
              <a:gd name="connsiteY4" fmla="*/ 2016533 h 6857999"/>
              <a:gd name="connsiteX5" fmla="*/ 80076 w 8991336"/>
              <a:gd name="connsiteY5" fmla="*/ 19210 h 6857999"/>
              <a:gd name="connsiteX6" fmla="*/ 68328 w 8991336"/>
              <a:gd name="connsiteY6" fmla="*/ 0 h 6857999"/>
              <a:gd name="connsiteX7" fmla="*/ 80076 w 8991336"/>
              <a:gd name="connsiteY7" fmla="*/ 19210 h 6857999"/>
              <a:gd name="connsiteX8" fmla="*/ 80076 w 8991336"/>
              <a:gd name="connsiteY8" fmla="*/ 175600 h 6857999"/>
              <a:gd name="connsiteX9" fmla="*/ 0 w 8991336"/>
              <a:gd name="connsiteY9" fmla="*/ 5490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991336" h="6857999">
                <a:moveTo>
                  <a:pt x="80076" y="0"/>
                </a:moveTo>
                <a:lnTo>
                  <a:pt x="8991336" y="0"/>
                </a:lnTo>
                <a:lnTo>
                  <a:pt x="8991336" y="6857999"/>
                </a:lnTo>
                <a:lnTo>
                  <a:pt x="4513596" y="6857999"/>
                </a:lnTo>
                <a:lnTo>
                  <a:pt x="1301464" y="2016533"/>
                </a:lnTo>
                <a:lnTo>
                  <a:pt x="80076" y="19210"/>
                </a:lnTo>
                <a:close/>
                <a:moveTo>
                  <a:pt x="68328" y="0"/>
                </a:moveTo>
                <a:lnTo>
                  <a:pt x="80076" y="19210"/>
                </a:lnTo>
                <a:lnTo>
                  <a:pt x="80076" y="175600"/>
                </a:lnTo>
                <a:lnTo>
                  <a:pt x="0" y="54909"/>
                </a:lnTo>
                <a:close/>
              </a:path>
            </a:pathLst>
          </a:custGeom>
          <a:solidFill>
            <a:schemeClr val="accent1">
              <a:alpha val="3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39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3242849" y="-1239078"/>
            <a:ext cx="38762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Chinese </a:t>
            </a:r>
            <a:endParaRPr lang="ru-RU" sz="4000" dirty="0"/>
          </a:p>
        </p:txBody>
      </p:sp>
      <p:sp>
        <p:nvSpPr>
          <p:cNvPr id="5" name="TextBox 4"/>
          <p:cNvSpPr txBox="1"/>
          <p:nvPr/>
        </p:nvSpPr>
        <p:spPr>
          <a:xfrm>
            <a:off x="-4316046" y="34980"/>
            <a:ext cx="482990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4000" dirty="0" smtClean="0"/>
              <a:t> </a:t>
            </a:r>
            <a:r>
              <a:rPr lang="ja-JP" altLang="en-US" sz="4000" dirty="0"/>
              <a:t>妈</a:t>
            </a:r>
            <a:r>
              <a:rPr lang="en-US" altLang="ja-JP" sz="4000" dirty="0"/>
              <a:t>[</a:t>
            </a:r>
            <a:r>
              <a:rPr lang="en-US" sz="4000" dirty="0" err="1"/>
              <a:t>mā</a:t>
            </a:r>
            <a:r>
              <a:rPr lang="en-US" sz="4000" dirty="0"/>
              <a:t>]-mum; </a:t>
            </a:r>
            <a:endParaRPr lang="en-US" sz="4000" dirty="0" smtClean="0"/>
          </a:p>
          <a:p>
            <a:r>
              <a:rPr lang="ja-JP" altLang="en-US" sz="4000" dirty="0" smtClean="0"/>
              <a:t>麻</a:t>
            </a:r>
            <a:r>
              <a:rPr lang="en-US" altLang="ja-JP" sz="4000" dirty="0"/>
              <a:t>[</a:t>
            </a:r>
            <a:r>
              <a:rPr lang="en-US" sz="4000" dirty="0" err="1"/>
              <a:t>má</a:t>
            </a:r>
            <a:r>
              <a:rPr lang="en-US" sz="4000" dirty="0"/>
              <a:t>]-hemp; </a:t>
            </a:r>
            <a:endParaRPr lang="en-US" sz="4000" dirty="0" smtClean="0"/>
          </a:p>
          <a:p>
            <a:r>
              <a:rPr lang="ja-JP" altLang="en-US" sz="4000" dirty="0" smtClean="0"/>
              <a:t>马</a:t>
            </a:r>
            <a:r>
              <a:rPr lang="en-US" altLang="ja-JP" sz="4000" dirty="0"/>
              <a:t>[</a:t>
            </a:r>
            <a:r>
              <a:rPr lang="en-US" sz="4000" dirty="0" err="1"/>
              <a:t>mǎ</a:t>
            </a:r>
            <a:r>
              <a:rPr lang="en-US" sz="4000" dirty="0"/>
              <a:t>]-hors</a:t>
            </a:r>
            <a:r>
              <a:rPr lang="en-US" sz="4000" dirty="0" smtClean="0"/>
              <a:t>;</a:t>
            </a:r>
          </a:p>
          <a:p>
            <a:r>
              <a:rPr lang="ja-JP" altLang="en-US" sz="4000" dirty="0" smtClean="0"/>
              <a:t>骂</a:t>
            </a:r>
            <a:r>
              <a:rPr lang="en-US" altLang="ja-JP" sz="4000" dirty="0"/>
              <a:t>[</a:t>
            </a:r>
            <a:r>
              <a:rPr lang="en-US" sz="4000" dirty="0" err="1"/>
              <a:t>mà</a:t>
            </a:r>
            <a:r>
              <a:rPr lang="en-US" sz="4000" dirty="0" smtClean="0"/>
              <a:t>]- to curse</a:t>
            </a:r>
            <a:endParaRPr lang="ru-RU" sz="4000" dirty="0"/>
          </a:p>
        </p:txBody>
      </p:sp>
      <p:sp>
        <p:nvSpPr>
          <p:cNvPr id="8" name="TextBox 7"/>
          <p:cNvSpPr txBox="1"/>
          <p:nvPr/>
        </p:nvSpPr>
        <p:spPr>
          <a:xfrm>
            <a:off x="4474097" y="-3662580"/>
            <a:ext cx="391550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/>
              <a:t>bao</a:t>
            </a:r>
            <a:r>
              <a:rPr lang="en-US" sz="3200" dirty="0"/>
              <a:t> = </a:t>
            </a:r>
            <a:r>
              <a:rPr lang="ru-RU" sz="3200" dirty="0"/>
              <a:t>мешок	</a:t>
            </a:r>
            <a:r>
              <a:rPr lang="en-US" sz="3200" dirty="0"/>
              <a:t>	</a:t>
            </a:r>
            <a:endParaRPr lang="en-US" sz="3200" dirty="0" smtClean="0"/>
          </a:p>
          <a:p>
            <a:r>
              <a:rPr lang="en-US" sz="3200" dirty="0" smtClean="0"/>
              <a:t>= </a:t>
            </a:r>
            <a:r>
              <a:rPr lang="ru-RU" sz="3200" dirty="0"/>
              <a:t>строгать	</a:t>
            </a:r>
            <a:endParaRPr lang="en-US" sz="3200" dirty="0" smtClean="0"/>
          </a:p>
          <a:p>
            <a:r>
              <a:rPr lang="en-US" sz="3200" dirty="0" smtClean="0"/>
              <a:t>= </a:t>
            </a:r>
            <a:r>
              <a:rPr lang="ru-RU" sz="3200" dirty="0"/>
              <a:t>сказать	</a:t>
            </a:r>
            <a:r>
              <a:rPr lang="en-US" sz="3200" dirty="0"/>
              <a:t>	</a:t>
            </a:r>
            <a:endParaRPr lang="en-US" sz="3200" dirty="0" smtClean="0"/>
          </a:p>
          <a:p>
            <a:r>
              <a:rPr lang="en-US" sz="3200" dirty="0" smtClean="0"/>
              <a:t>= </a:t>
            </a:r>
            <a:r>
              <a:rPr lang="ru-RU" sz="3200" dirty="0" smtClean="0"/>
              <a:t>тайфун</a:t>
            </a:r>
            <a:r>
              <a:rPr lang="en-US" sz="3200" dirty="0"/>
              <a:t>	</a:t>
            </a:r>
            <a:endParaRPr lang="en-US" sz="3200" dirty="0" smtClean="0"/>
          </a:p>
          <a:p>
            <a:r>
              <a:rPr lang="en-US" sz="3200" dirty="0" smtClean="0"/>
              <a:t>= </a:t>
            </a:r>
            <a:r>
              <a:rPr lang="ru-RU" sz="3200" dirty="0" smtClean="0"/>
              <a:t>храбрый</a:t>
            </a:r>
            <a:endParaRPr lang="en-US" sz="3200" dirty="0" smtClean="0"/>
          </a:p>
          <a:p>
            <a:r>
              <a:rPr lang="en-US" sz="3200" dirty="0" smtClean="0"/>
              <a:t>= </a:t>
            </a:r>
            <a:r>
              <a:rPr lang="ru-RU" sz="3200" dirty="0"/>
              <a:t>газета	</a:t>
            </a:r>
          </a:p>
        </p:txBody>
      </p:sp>
      <p:pic>
        <p:nvPicPr>
          <p:cNvPr id="1028" name="Picture 4" descr="person using chisel while curving woo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433516" y="-10127077"/>
            <a:ext cx="9525000" cy="4810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loseup photo of drill bi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78984" y="-15526578"/>
            <a:ext cx="9525000" cy="1428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s://avatars.mds.yandex.net/get-pdb/881477/dd9c0745-e68c-403f-ac11-1a1c03047bad/s1200?webp=fals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178425" y="-14919325"/>
            <a:ext cx="7448550" cy="552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person jumping on big rock under gray and white sky during daytim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096380" y="-22842755"/>
            <a:ext cx="4729792" cy="7085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newspaper article lot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46792" y="-1045402"/>
            <a:ext cx="5230282" cy="7845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Рисунок 31" descr="man standing and making a speech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4"/>
          <a:stretch>
            <a:fillRect/>
          </a:stretch>
        </p:blipFill>
        <p:spPr bwMode="auto">
          <a:xfrm>
            <a:off x="2270125" y="-7767938"/>
            <a:ext cx="5582139" cy="3711206"/>
          </a:xfrm>
          <a:custGeom>
            <a:avLst/>
            <a:gdLst>
              <a:gd name="connsiteX0" fmla="*/ 0 w 9525000"/>
              <a:gd name="connsiteY0" fmla="*/ 0 h 6332562"/>
              <a:gd name="connsiteX1" fmla="*/ 147967 w 9525000"/>
              <a:gd name="connsiteY1" fmla="*/ 0 h 6332562"/>
              <a:gd name="connsiteX2" fmla="*/ 9525000 w 9525000"/>
              <a:gd name="connsiteY2" fmla="*/ 5880221 h 6332562"/>
              <a:gd name="connsiteX3" fmla="*/ 9525000 w 9525000"/>
              <a:gd name="connsiteY3" fmla="*/ 6332562 h 6332562"/>
              <a:gd name="connsiteX4" fmla="*/ 0 w 9525000"/>
              <a:gd name="connsiteY4" fmla="*/ 6332562 h 6332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25000" h="6332562">
                <a:moveTo>
                  <a:pt x="0" y="0"/>
                </a:moveTo>
                <a:lnTo>
                  <a:pt x="147967" y="0"/>
                </a:lnTo>
                <a:lnTo>
                  <a:pt x="9525000" y="5880221"/>
                </a:lnTo>
                <a:lnTo>
                  <a:pt x="9525000" y="6332562"/>
                </a:lnTo>
                <a:lnTo>
                  <a:pt x="0" y="6332562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1" name="Группа 20"/>
          <p:cNvGrpSpPr/>
          <p:nvPr/>
        </p:nvGrpSpPr>
        <p:grpSpPr>
          <a:xfrm>
            <a:off x="-106799" y="-37206"/>
            <a:ext cx="12329063" cy="7045807"/>
            <a:chOff x="-92431" y="22466"/>
            <a:chExt cx="12329063" cy="7045807"/>
          </a:xfrm>
        </p:grpSpPr>
        <p:grpSp>
          <p:nvGrpSpPr>
            <p:cNvPr id="20" name="Группа 19"/>
            <p:cNvGrpSpPr/>
            <p:nvPr/>
          </p:nvGrpSpPr>
          <p:grpSpPr>
            <a:xfrm>
              <a:off x="-92431" y="22467"/>
              <a:ext cx="12329063" cy="6931578"/>
              <a:chOff x="-102526" y="-3881"/>
              <a:chExt cx="12329063" cy="6931578"/>
            </a:xfrm>
          </p:grpSpPr>
          <p:sp>
            <p:nvSpPr>
              <p:cNvPr id="18" name="Равнобедренный треугольник 17"/>
              <p:cNvSpPr/>
              <p:nvPr/>
            </p:nvSpPr>
            <p:spPr>
              <a:xfrm rot="5400000">
                <a:off x="-338771" y="360269"/>
                <a:ext cx="6800025" cy="6096004"/>
              </a:xfrm>
              <a:prstGeom prst="triangle">
                <a:avLst>
                  <a:gd name="adj" fmla="val 50840"/>
                </a:avLst>
              </a:prstGeom>
              <a:blipFill dpi="0" rotWithShape="0">
                <a:blip r:embed="rId9"/>
                <a:srcRect/>
                <a:tile tx="-1162050" ty="317500" sx="60000" sy="60000" flip="none" algn="ctr"/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7" name="Равнобедренный треугольник 26"/>
              <p:cNvSpPr/>
              <p:nvPr/>
            </p:nvSpPr>
            <p:spPr>
              <a:xfrm rot="10800000">
                <a:off x="6111877" y="5337"/>
                <a:ext cx="6108880" cy="3432122"/>
              </a:xfrm>
              <a:prstGeom prst="triangle">
                <a:avLst>
                  <a:gd name="adj" fmla="val 100000"/>
                </a:avLst>
              </a:prstGeom>
              <a:blipFill dpi="0" rotWithShape="0">
                <a:blip r:embed="rId10"/>
                <a:srcRect/>
                <a:tile tx="1771650" ty="-603250" sx="39000" sy="39000" flip="none" algn="ctr"/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0" name="Равнобедренный треугольник 29"/>
              <p:cNvSpPr/>
              <p:nvPr/>
            </p:nvSpPr>
            <p:spPr>
              <a:xfrm rot="10800000">
                <a:off x="15878" y="-3881"/>
                <a:ext cx="6108880" cy="3457986"/>
              </a:xfrm>
              <a:prstGeom prst="triangle">
                <a:avLst>
                  <a:gd name="adj" fmla="val 0"/>
                </a:avLst>
              </a:prstGeom>
              <a:blipFill dpi="0" rotWithShape="0">
                <a:blip r:embed="rId11"/>
                <a:srcRect/>
                <a:tile tx="1384300" ty="-857250" sx="39000" sy="39000" flip="none" algn="ctr"/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1" name="Равнобедренный треугольник 30"/>
              <p:cNvSpPr/>
              <p:nvPr/>
            </p:nvSpPr>
            <p:spPr>
              <a:xfrm>
                <a:off x="-102526" y="3407815"/>
                <a:ext cx="6234024" cy="3519882"/>
              </a:xfrm>
              <a:prstGeom prst="triangle">
                <a:avLst>
                  <a:gd name="adj" fmla="val 100000"/>
                </a:avLst>
              </a:prstGeom>
              <a:blipFill dpi="0" rotWithShape="1">
                <a:blip r:embed="rId12"/>
                <a:srcRect/>
                <a:tile tx="1041400" ty="317500" sx="80000" sy="80000" flip="none" algn="ctr"/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3" name="Равнобедренный треугольник 32"/>
              <p:cNvSpPr/>
              <p:nvPr/>
            </p:nvSpPr>
            <p:spPr>
              <a:xfrm>
                <a:off x="6117657" y="3433338"/>
                <a:ext cx="6108880" cy="3457986"/>
              </a:xfrm>
              <a:prstGeom prst="triangle">
                <a:avLst>
                  <a:gd name="adj" fmla="val 0"/>
                </a:avLst>
              </a:prstGeom>
              <a:blipFill dpi="0" rotWithShape="1">
                <a:blip r:embed="rId13"/>
                <a:srcRect/>
                <a:tile tx="0" ty="-317500" sx="50000" sy="50000" flip="none" algn="tl"/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26" name="Равнобедренный треугольник 25"/>
            <p:cNvSpPr/>
            <p:nvPr/>
          </p:nvSpPr>
          <p:spPr>
            <a:xfrm rot="16200000">
              <a:off x="5675352" y="512773"/>
              <a:ext cx="6976148" cy="6134852"/>
            </a:xfrm>
            <a:prstGeom prst="triangle">
              <a:avLst>
                <a:gd name="adj" fmla="val 50840"/>
              </a:avLst>
            </a:prstGeom>
            <a:blipFill dpi="0" rotWithShape="0">
              <a:blip r:embed="rId14"/>
              <a:srcRect/>
              <a:tile tx="1104900" ty="-88900" sx="70000" sy="70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5" name="Рисунок 34" descr="beige eco bag"/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061" t="5608" r="5669" b="80617"/>
            <a:stretch>
              <a:fillRect/>
            </a:stretch>
          </p:blipFill>
          <p:spPr bwMode="auto">
            <a:xfrm>
              <a:off x="9292667" y="22466"/>
              <a:ext cx="2941075" cy="1675440"/>
            </a:xfrm>
            <a:custGeom>
              <a:avLst/>
              <a:gdLst>
                <a:gd name="connsiteX0" fmla="*/ 0 w 2941075"/>
                <a:gd name="connsiteY0" fmla="*/ 0 h 1675440"/>
                <a:gd name="connsiteX1" fmla="*/ 2941075 w 2941075"/>
                <a:gd name="connsiteY1" fmla="*/ 0 h 1675440"/>
                <a:gd name="connsiteX2" fmla="*/ 0 w 2941075"/>
                <a:gd name="connsiteY2" fmla="*/ 1675440 h 1675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41075" h="1675440">
                  <a:moveTo>
                    <a:pt x="0" y="0"/>
                  </a:moveTo>
                  <a:lnTo>
                    <a:pt x="2941075" y="0"/>
                  </a:lnTo>
                  <a:lnTo>
                    <a:pt x="0" y="1675440"/>
                  </a:lnTo>
                  <a:close/>
                </a:path>
              </a:pathLst>
            </a:cu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7" name="Прямоугольник 46"/>
          <p:cNvSpPr/>
          <p:nvPr/>
        </p:nvSpPr>
        <p:spPr>
          <a:xfrm>
            <a:off x="12744856" y="743227"/>
            <a:ext cx="2017486" cy="20174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 35"/>
          <p:cNvSpPr/>
          <p:nvPr/>
        </p:nvSpPr>
        <p:spPr>
          <a:xfrm>
            <a:off x="-32257" y="-46427"/>
            <a:ext cx="12235498" cy="6922360"/>
          </a:xfrm>
          <a:prstGeom prst="rect">
            <a:avLst/>
          </a:prstGeom>
          <a:solidFill>
            <a:schemeClr val="accent1">
              <a:alpha val="1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34" name="Группа 33"/>
          <p:cNvGrpSpPr/>
          <p:nvPr/>
        </p:nvGrpSpPr>
        <p:grpSpPr>
          <a:xfrm>
            <a:off x="-677353" y="-66355"/>
            <a:ext cx="13289951" cy="6924355"/>
            <a:chOff x="-677353" y="-66355"/>
            <a:chExt cx="13289951" cy="6924355"/>
          </a:xfrm>
        </p:grpSpPr>
        <p:sp>
          <p:nvSpPr>
            <p:cNvPr id="24" name="Прямоугольник 23"/>
            <p:cNvSpPr/>
            <p:nvPr/>
          </p:nvSpPr>
          <p:spPr>
            <a:xfrm rot="12596424" flipV="1">
              <a:off x="-677353" y="1595760"/>
              <a:ext cx="7288611" cy="9222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Прямоугольник 41"/>
            <p:cNvSpPr/>
            <p:nvPr/>
          </p:nvSpPr>
          <p:spPr>
            <a:xfrm rot="19884587">
              <a:off x="-432741" y="5094436"/>
              <a:ext cx="6924355" cy="9059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Прямоугольник 42"/>
            <p:cNvSpPr/>
            <p:nvPr/>
          </p:nvSpPr>
          <p:spPr>
            <a:xfrm rot="19884587">
              <a:off x="5688243" y="1670507"/>
              <a:ext cx="6924355" cy="9059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Прямоугольник 43"/>
            <p:cNvSpPr/>
            <p:nvPr/>
          </p:nvSpPr>
          <p:spPr>
            <a:xfrm rot="16200000">
              <a:off x="2674024" y="3350525"/>
              <a:ext cx="6924355" cy="9059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5" name="Прямоугольник 44"/>
            <p:cNvSpPr/>
            <p:nvPr/>
          </p:nvSpPr>
          <p:spPr>
            <a:xfrm rot="12654921">
              <a:off x="5687724" y="5196418"/>
              <a:ext cx="6910678" cy="11955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Прямоугольник 24"/>
            <p:cNvSpPr/>
            <p:nvPr/>
          </p:nvSpPr>
          <p:spPr>
            <a:xfrm>
              <a:off x="3120572" y="1785257"/>
              <a:ext cx="5792160" cy="3307944"/>
            </a:xfrm>
            <a:prstGeom prst="rect">
              <a:avLst/>
            </a:prstGeom>
            <a:solidFill>
              <a:schemeClr val="accent1">
                <a:alpha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8" name="Прямоугольник 47"/>
            <p:cNvSpPr/>
            <p:nvPr/>
          </p:nvSpPr>
          <p:spPr>
            <a:xfrm>
              <a:off x="5081847" y="2806521"/>
              <a:ext cx="2024709" cy="119924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7" name="TextBox 36"/>
          <p:cNvSpPr txBox="1"/>
          <p:nvPr/>
        </p:nvSpPr>
        <p:spPr>
          <a:xfrm>
            <a:off x="6225935" y="1796354"/>
            <a:ext cx="15965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err="1"/>
              <a:t>bao</a:t>
            </a:r>
            <a:endParaRPr lang="ru-RU" sz="4800" dirty="0"/>
          </a:p>
        </p:txBody>
      </p:sp>
      <p:sp>
        <p:nvSpPr>
          <p:cNvPr id="53" name="TextBox 52"/>
          <p:cNvSpPr txBox="1"/>
          <p:nvPr/>
        </p:nvSpPr>
        <p:spPr>
          <a:xfrm>
            <a:off x="7774335" y="3004973"/>
            <a:ext cx="15965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err="1" smtClean="0"/>
              <a:t>bào</a:t>
            </a:r>
            <a:endParaRPr lang="ru-RU" sz="4800" dirty="0"/>
          </a:p>
        </p:txBody>
      </p:sp>
      <p:sp>
        <p:nvSpPr>
          <p:cNvPr id="54" name="TextBox 53"/>
          <p:cNvSpPr txBox="1"/>
          <p:nvPr/>
        </p:nvSpPr>
        <p:spPr>
          <a:xfrm>
            <a:off x="6314771" y="4281688"/>
            <a:ext cx="15965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err="1" smtClean="0"/>
              <a:t>báo</a:t>
            </a:r>
            <a:endParaRPr lang="ru-RU" sz="4800" dirty="0"/>
          </a:p>
        </p:txBody>
      </p:sp>
      <p:sp>
        <p:nvSpPr>
          <p:cNvPr id="55" name="TextBox 54"/>
          <p:cNvSpPr txBox="1"/>
          <p:nvPr/>
        </p:nvSpPr>
        <p:spPr>
          <a:xfrm>
            <a:off x="4816538" y="4281652"/>
            <a:ext cx="15965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err="1" smtClean="0"/>
              <a:t>bão</a:t>
            </a:r>
            <a:endParaRPr lang="ru-RU" sz="4800" dirty="0"/>
          </a:p>
        </p:txBody>
      </p:sp>
      <p:sp>
        <p:nvSpPr>
          <p:cNvPr id="56" name="TextBox 55"/>
          <p:cNvSpPr txBox="1"/>
          <p:nvPr/>
        </p:nvSpPr>
        <p:spPr>
          <a:xfrm>
            <a:off x="3084597" y="3032798"/>
            <a:ext cx="15965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err="1" smtClean="0"/>
              <a:t>bạo</a:t>
            </a:r>
            <a:endParaRPr lang="ru-RU" sz="4800" dirty="0"/>
          </a:p>
        </p:txBody>
      </p:sp>
      <p:sp>
        <p:nvSpPr>
          <p:cNvPr id="57" name="TextBox 56"/>
          <p:cNvSpPr txBox="1"/>
          <p:nvPr/>
        </p:nvSpPr>
        <p:spPr>
          <a:xfrm>
            <a:off x="4761042" y="1804994"/>
            <a:ext cx="15965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err="1" smtClean="0"/>
              <a:t>bảo</a:t>
            </a:r>
            <a:endParaRPr lang="ru-RU" sz="4800" dirty="0"/>
          </a:p>
        </p:txBody>
      </p:sp>
      <p:sp>
        <p:nvSpPr>
          <p:cNvPr id="39" name="TextBox 38"/>
          <p:cNvSpPr txBox="1"/>
          <p:nvPr/>
        </p:nvSpPr>
        <p:spPr>
          <a:xfrm>
            <a:off x="6302245" y="2503124"/>
            <a:ext cx="6655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bag</a:t>
            </a:r>
            <a:endParaRPr lang="ru-RU" dirty="0"/>
          </a:p>
        </p:txBody>
      </p:sp>
      <p:sp>
        <p:nvSpPr>
          <p:cNvPr id="61" name="TextBox 60"/>
          <p:cNvSpPr txBox="1"/>
          <p:nvPr/>
        </p:nvSpPr>
        <p:spPr>
          <a:xfrm>
            <a:off x="7120050" y="3294716"/>
            <a:ext cx="7829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</a:t>
            </a:r>
            <a:r>
              <a:rPr lang="en-US" dirty="0" smtClean="0"/>
              <a:t>lane </a:t>
            </a:r>
            <a:endParaRPr lang="ru-RU" dirty="0"/>
          </a:p>
        </p:txBody>
      </p:sp>
      <p:sp>
        <p:nvSpPr>
          <p:cNvPr id="62" name="TextBox 61"/>
          <p:cNvSpPr txBox="1"/>
          <p:nvPr/>
        </p:nvSpPr>
        <p:spPr>
          <a:xfrm>
            <a:off x="6165672" y="4119990"/>
            <a:ext cx="14921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</a:t>
            </a:r>
            <a:r>
              <a:rPr lang="en-US" dirty="0" smtClean="0"/>
              <a:t>ewspaper </a:t>
            </a:r>
            <a:endParaRPr lang="ru-RU" dirty="0"/>
          </a:p>
        </p:txBody>
      </p:sp>
      <p:sp>
        <p:nvSpPr>
          <p:cNvPr id="63" name="TextBox 62"/>
          <p:cNvSpPr txBox="1"/>
          <p:nvPr/>
        </p:nvSpPr>
        <p:spPr>
          <a:xfrm>
            <a:off x="5328884" y="2497798"/>
            <a:ext cx="8742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speak</a:t>
            </a:r>
            <a:endParaRPr lang="ru-RU" dirty="0"/>
          </a:p>
        </p:txBody>
      </p:sp>
      <p:sp>
        <p:nvSpPr>
          <p:cNvPr id="64" name="TextBox 63"/>
          <p:cNvSpPr txBox="1"/>
          <p:nvPr/>
        </p:nvSpPr>
        <p:spPr>
          <a:xfrm>
            <a:off x="4266776" y="3310494"/>
            <a:ext cx="8562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</a:t>
            </a:r>
            <a:r>
              <a:rPr lang="en-US" dirty="0" smtClean="0"/>
              <a:t>rave </a:t>
            </a:r>
            <a:endParaRPr lang="ru-RU" dirty="0"/>
          </a:p>
        </p:txBody>
      </p:sp>
      <p:sp>
        <p:nvSpPr>
          <p:cNvPr id="65" name="TextBox 64"/>
          <p:cNvSpPr txBox="1"/>
          <p:nvPr/>
        </p:nvSpPr>
        <p:spPr>
          <a:xfrm>
            <a:off x="4994329" y="4126705"/>
            <a:ext cx="11403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cyclone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5007035" y="3095028"/>
            <a:ext cx="25332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500" b="1" dirty="0" smtClean="0">
                <a:latin typeface="Arial Narrow" panose="020B0606020202030204" pitchFamily="34" charset="0"/>
              </a:rPr>
              <a:t>Vietnamese </a:t>
            </a:r>
            <a:endParaRPr lang="ru-RU" sz="3500" b="1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1809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Прямоугольник 37"/>
          <p:cNvSpPr/>
          <p:nvPr/>
        </p:nvSpPr>
        <p:spPr>
          <a:xfrm>
            <a:off x="6366279" y="22493"/>
            <a:ext cx="6432703" cy="2222117"/>
          </a:xfrm>
          <a:prstGeom prst="rect">
            <a:avLst/>
          </a:prstGeom>
          <a:blipFill dpi="0" rotWithShape="1">
            <a:blip r:embed="rId2"/>
            <a:srcRect/>
            <a:tile tx="57150" ty="-1250950" sx="40000" sy="5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409384" y="-1200625"/>
            <a:ext cx="61897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Empathis</a:t>
            </a:r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-2797855" y="-691721"/>
            <a:ext cx="3924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Spanish:</a:t>
            </a:r>
            <a:endParaRPr lang="ru-RU" dirty="0"/>
          </a:p>
        </p:txBody>
      </p:sp>
      <p:grpSp>
        <p:nvGrpSpPr>
          <p:cNvPr id="13" name="Группа 12"/>
          <p:cNvGrpSpPr/>
          <p:nvPr/>
        </p:nvGrpSpPr>
        <p:grpSpPr>
          <a:xfrm>
            <a:off x="2420326" y="-2717358"/>
            <a:ext cx="7788279" cy="2301712"/>
            <a:chOff x="2701615" y="2940914"/>
            <a:chExt cx="7788279" cy="2301712"/>
          </a:xfrm>
        </p:grpSpPr>
        <p:sp>
          <p:nvSpPr>
            <p:cNvPr id="10" name="Прямоугольник 9"/>
            <p:cNvSpPr/>
            <p:nvPr/>
          </p:nvSpPr>
          <p:spPr>
            <a:xfrm>
              <a:off x="9395322" y="2940914"/>
              <a:ext cx="86895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dirty="0" err="1"/>
                <a:t>té</a:t>
              </a:r>
              <a:r>
                <a:rPr lang="ru-RU" dirty="0"/>
                <a:t> (</a:t>
              </a:r>
              <a:r>
                <a:rPr lang="ru-RU" dirty="0" err="1"/>
                <a:t>tea</a:t>
              </a:r>
              <a:r>
                <a:rPr lang="ru-RU" dirty="0"/>
                <a:t>)</a:t>
              </a:r>
            </a:p>
          </p:txBody>
        </p:sp>
        <p:pic>
          <p:nvPicPr>
            <p:cNvPr id="11" name="Рисунок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01615" y="4256544"/>
              <a:ext cx="986082" cy="986082"/>
            </a:xfrm>
            <a:prstGeom prst="rect">
              <a:avLst/>
            </a:prstGeom>
          </p:spPr>
        </p:pic>
        <p:pic>
          <p:nvPicPr>
            <p:cNvPr id="12" name="Рисунок 1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18600" y="3803047"/>
              <a:ext cx="1371294" cy="1371294"/>
            </a:xfrm>
            <a:prstGeom prst="rect">
              <a:avLst/>
            </a:prstGeom>
          </p:spPr>
        </p:pic>
        <p:sp>
          <p:nvSpPr>
            <p:cNvPr id="9" name="Прямоугольник 8"/>
            <p:cNvSpPr/>
            <p:nvPr/>
          </p:nvSpPr>
          <p:spPr>
            <a:xfrm>
              <a:off x="5198276" y="4083656"/>
              <a:ext cx="1163075" cy="3886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07000"/>
                </a:lnSpc>
                <a:spcAft>
                  <a:spcPts val="0"/>
                </a:spcAft>
              </a:pPr>
              <a:r>
                <a:rPr lang="ru-RU" dirty="0" err="1"/>
                <a:t>te</a:t>
              </a:r>
              <a:r>
                <a:rPr lang="ru-RU" dirty="0"/>
                <a:t> (</a:t>
              </a:r>
              <a:r>
                <a:rPr lang="ru-RU" dirty="0" err="1"/>
                <a:t>to</a:t>
              </a:r>
              <a:r>
                <a:rPr lang="ru-RU" dirty="0"/>
                <a:t> </a:t>
              </a:r>
              <a:r>
                <a:rPr lang="ru-RU" dirty="0" err="1"/>
                <a:t>you</a:t>
              </a:r>
              <a:r>
                <a:rPr lang="ru-RU" dirty="0"/>
                <a:t>)</a:t>
              </a:r>
              <a:endParaRPr lang="ru-RU" sz="1400" dirty="0"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endParaRP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-5584598" y="1270793"/>
            <a:ext cx="63021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Russian: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4773241" y="7966529"/>
            <a:ext cx="6388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/>
              <a:t>ЗамОк</a:t>
            </a:r>
            <a:r>
              <a:rPr lang="ru-RU" dirty="0" smtClean="0"/>
              <a:t>                                                   </a:t>
            </a:r>
            <a:r>
              <a:rPr lang="ru-RU" dirty="0" err="1" smtClean="0"/>
              <a:t>ЗАмок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14424" y="4372949"/>
            <a:ext cx="1116569" cy="1116569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93795" y="6858000"/>
            <a:ext cx="952195" cy="952195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-531930" y="8192109"/>
            <a:ext cx="7581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English:    desert            dessert </a:t>
            </a:r>
            <a:endParaRPr lang="ru-RU" dirty="0"/>
          </a:p>
        </p:txBody>
      </p:sp>
      <p:sp>
        <p:nvSpPr>
          <p:cNvPr id="29" name="Полилиния 28"/>
          <p:cNvSpPr/>
          <p:nvPr/>
        </p:nvSpPr>
        <p:spPr>
          <a:xfrm>
            <a:off x="-23735" y="2370416"/>
            <a:ext cx="12181570" cy="2035406"/>
          </a:xfrm>
          <a:custGeom>
            <a:avLst/>
            <a:gdLst>
              <a:gd name="connsiteX0" fmla="*/ 6588739 w 12181570"/>
              <a:gd name="connsiteY0" fmla="*/ 0 h 2035406"/>
              <a:gd name="connsiteX1" fmla="*/ 12181570 w 12181570"/>
              <a:gd name="connsiteY1" fmla="*/ 0 h 2035406"/>
              <a:gd name="connsiteX2" fmla="*/ 12181570 w 12181570"/>
              <a:gd name="connsiteY2" fmla="*/ 2035406 h 2035406"/>
              <a:gd name="connsiteX3" fmla="*/ 6588739 w 12181570"/>
              <a:gd name="connsiteY3" fmla="*/ 2035406 h 2035406"/>
              <a:gd name="connsiteX4" fmla="*/ 0 w 12181570"/>
              <a:gd name="connsiteY4" fmla="*/ 0 h 2035406"/>
              <a:gd name="connsiteX5" fmla="*/ 6372435 w 12181570"/>
              <a:gd name="connsiteY5" fmla="*/ 0 h 2035406"/>
              <a:gd name="connsiteX6" fmla="*/ 6372435 w 12181570"/>
              <a:gd name="connsiteY6" fmla="*/ 2035406 h 2035406"/>
              <a:gd name="connsiteX7" fmla="*/ 0 w 12181570"/>
              <a:gd name="connsiteY7" fmla="*/ 2035406 h 20354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81570" h="2035406">
                <a:moveTo>
                  <a:pt x="6588739" y="0"/>
                </a:moveTo>
                <a:lnTo>
                  <a:pt x="12181570" y="0"/>
                </a:lnTo>
                <a:lnTo>
                  <a:pt x="12181570" y="2035406"/>
                </a:lnTo>
                <a:lnTo>
                  <a:pt x="6588739" y="2035406"/>
                </a:lnTo>
                <a:close/>
                <a:moveTo>
                  <a:pt x="0" y="0"/>
                </a:moveTo>
                <a:lnTo>
                  <a:pt x="6372435" y="0"/>
                </a:lnTo>
                <a:lnTo>
                  <a:pt x="6372435" y="2035406"/>
                </a:lnTo>
                <a:lnTo>
                  <a:pt x="0" y="2035406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олилиния 27"/>
          <p:cNvSpPr/>
          <p:nvPr/>
        </p:nvSpPr>
        <p:spPr>
          <a:xfrm>
            <a:off x="20860" y="4568544"/>
            <a:ext cx="12171140" cy="2035406"/>
          </a:xfrm>
          <a:custGeom>
            <a:avLst/>
            <a:gdLst>
              <a:gd name="connsiteX0" fmla="*/ 6578309 w 12171140"/>
              <a:gd name="connsiteY0" fmla="*/ 0 h 2035406"/>
              <a:gd name="connsiteX1" fmla="*/ 12171140 w 12171140"/>
              <a:gd name="connsiteY1" fmla="*/ 0 h 2035406"/>
              <a:gd name="connsiteX2" fmla="*/ 12171140 w 12171140"/>
              <a:gd name="connsiteY2" fmla="*/ 2035406 h 2035406"/>
              <a:gd name="connsiteX3" fmla="*/ 6578309 w 12171140"/>
              <a:gd name="connsiteY3" fmla="*/ 2035406 h 2035406"/>
              <a:gd name="connsiteX4" fmla="*/ 0 w 12171140"/>
              <a:gd name="connsiteY4" fmla="*/ 0 h 2035406"/>
              <a:gd name="connsiteX5" fmla="*/ 6362005 w 12171140"/>
              <a:gd name="connsiteY5" fmla="*/ 0 h 2035406"/>
              <a:gd name="connsiteX6" fmla="*/ 6362005 w 12171140"/>
              <a:gd name="connsiteY6" fmla="*/ 2035406 h 2035406"/>
              <a:gd name="connsiteX7" fmla="*/ 0 w 12171140"/>
              <a:gd name="connsiteY7" fmla="*/ 2035406 h 20354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71140" h="2035406">
                <a:moveTo>
                  <a:pt x="6578309" y="0"/>
                </a:moveTo>
                <a:lnTo>
                  <a:pt x="12171140" y="0"/>
                </a:lnTo>
                <a:lnTo>
                  <a:pt x="12171140" y="2035406"/>
                </a:lnTo>
                <a:lnTo>
                  <a:pt x="6578309" y="2035406"/>
                </a:lnTo>
                <a:close/>
                <a:moveTo>
                  <a:pt x="0" y="0"/>
                </a:moveTo>
                <a:lnTo>
                  <a:pt x="6362005" y="0"/>
                </a:lnTo>
                <a:lnTo>
                  <a:pt x="6362005" y="2035406"/>
                </a:lnTo>
                <a:lnTo>
                  <a:pt x="0" y="2035406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1" y="2230536"/>
            <a:ext cx="6371771" cy="2338008"/>
          </a:xfrm>
          <a:prstGeom prst="rect">
            <a:avLst/>
          </a:prstGeom>
          <a:blipFill dpi="0" rotWithShape="1">
            <a:blip r:embed="rId7"/>
            <a:srcRect/>
            <a:tile tx="577850" ty="-1085850" sx="50000" sy="5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0" y="14765"/>
            <a:ext cx="6371772" cy="2215772"/>
          </a:xfrm>
          <a:prstGeom prst="rect">
            <a:avLst/>
          </a:prstGeom>
          <a:blipFill dpi="0" rotWithShape="1">
            <a:blip r:embed="rId8"/>
            <a:srcRect/>
            <a:tile tx="577850" ty="-2444750" sx="60000" sy="6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 35"/>
          <p:cNvSpPr/>
          <p:nvPr/>
        </p:nvSpPr>
        <p:spPr>
          <a:xfrm>
            <a:off x="-23735" y="4545701"/>
            <a:ext cx="6338201" cy="2345172"/>
          </a:xfrm>
          <a:prstGeom prst="rect">
            <a:avLst/>
          </a:prstGeom>
          <a:blipFill dpi="0" rotWithShape="1">
            <a:blip r:embed="rId9"/>
            <a:srcRect/>
            <a:tile tx="25400" ty="-5321300" sx="40000" sy="4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6348036" y="2230536"/>
            <a:ext cx="6546483" cy="2689807"/>
          </a:xfrm>
          <a:prstGeom prst="rect">
            <a:avLst/>
          </a:prstGeom>
          <a:blipFill dpi="0" rotWithShape="1">
            <a:blip r:embed="rId10"/>
            <a:srcRect/>
            <a:tile tx="25400" ty="-1130300" sx="70000" sy="7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38"/>
          <p:cNvSpPr/>
          <p:nvPr/>
        </p:nvSpPr>
        <p:spPr>
          <a:xfrm>
            <a:off x="6314466" y="4542489"/>
            <a:ext cx="6371771" cy="2344642"/>
          </a:xfrm>
          <a:prstGeom prst="rect">
            <a:avLst/>
          </a:prstGeom>
          <a:blipFill>
            <a:blip r:embed="rId1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Прямоугольник 39"/>
          <p:cNvSpPr/>
          <p:nvPr/>
        </p:nvSpPr>
        <p:spPr>
          <a:xfrm>
            <a:off x="-209604" y="2564"/>
            <a:ext cx="12409714" cy="6887131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Ромб 45"/>
          <p:cNvSpPr/>
          <p:nvPr/>
        </p:nvSpPr>
        <p:spPr>
          <a:xfrm>
            <a:off x="5128611" y="-6206"/>
            <a:ext cx="2527961" cy="2291758"/>
          </a:xfrm>
          <a:prstGeom prst="diamond">
            <a:avLst/>
          </a:prstGeom>
          <a:solidFill>
            <a:schemeClr val="accent1"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49" name="Группа 48"/>
          <p:cNvGrpSpPr/>
          <p:nvPr/>
        </p:nvGrpSpPr>
        <p:grpSpPr>
          <a:xfrm>
            <a:off x="6310984" y="615090"/>
            <a:ext cx="1306573" cy="1367895"/>
            <a:chOff x="5295475" y="615090"/>
            <a:chExt cx="1306573" cy="1367895"/>
          </a:xfrm>
        </p:grpSpPr>
        <p:sp>
          <p:nvSpPr>
            <p:cNvPr id="41" name="TextBox 40"/>
            <p:cNvSpPr txBox="1"/>
            <p:nvPr/>
          </p:nvSpPr>
          <p:spPr>
            <a:xfrm>
              <a:off x="5344136" y="615090"/>
              <a:ext cx="1257912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4400" dirty="0" err="1" smtClean="0">
                  <a:solidFill>
                    <a:schemeClr val="accent4">
                      <a:lumMod val="40000"/>
                      <a:lumOff val="60000"/>
                    </a:schemeClr>
                  </a:solidFill>
                </a:rPr>
                <a:t>te</a:t>
              </a:r>
              <a:endParaRPr lang="ru-RU" sz="4400" dirty="0">
                <a:solidFill>
                  <a:schemeClr val="accent4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5295475" y="1336654"/>
              <a:ext cx="109174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err="1" smtClean="0">
                  <a:solidFill>
                    <a:schemeClr val="accent4">
                      <a:lumMod val="40000"/>
                      <a:lumOff val="60000"/>
                    </a:schemeClr>
                  </a:solidFill>
                </a:rPr>
                <a:t>to</a:t>
              </a:r>
              <a:r>
                <a:rPr lang="ru-RU" dirty="0" smtClean="0">
                  <a:solidFill>
                    <a:schemeClr val="accent4">
                      <a:lumMod val="40000"/>
                      <a:lumOff val="60000"/>
                    </a:schemeClr>
                  </a:solidFill>
                </a:rPr>
                <a:t> </a:t>
              </a:r>
              <a:r>
                <a:rPr lang="ru-RU" dirty="0" err="1" smtClean="0">
                  <a:solidFill>
                    <a:schemeClr val="accent4">
                      <a:lumMod val="40000"/>
                      <a:lumOff val="60000"/>
                    </a:schemeClr>
                  </a:solidFill>
                </a:rPr>
                <a:t>you</a:t>
              </a:r>
              <a:endParaRPr lang="ru-RU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endParaRPr>
            </a:p>
            <a:p>
              <a:endParaRPr lang="ru-RU" dirty="0">
                <a:solidFill>
                  <a:schemeClr val="accent4">
                    <a:lumMod val="40000"/>
                    <a:lumOff val="60000"/>
                  </a:schemeClr>
                </a:solidFill>
              </a:endParaRPr>
            </a:p>
          </p:txBody>
        </p:sp>
      </p:grpSp>
      <p:grpSp>
        <p:nvGrpSpPr>
          <p:cNvPr id="48" name="Группа 47"/>
          <p:cNvGrpSpPr/>
          <p:nvPr/>
        </p:nvGrpSpPr>
        <p:grpSpPr>
          <a:xfrm>
            <a:off x="5213363" y="630297"/>
            <a:ext cx="1714710" cy="1332993"/>
            <a:chOff x="5857250" y="597519"/>
            <a:chExt cx="1714710" cy="1332993"/>
          </a:xfrm>
        </p:grpSpPr>
        <p:sp>
          <p:nvSpPr>
            <p:cNvPr id="43" name="TextBox 42"/>
            <p:cNvSpPr txBox="1"/>
            <p:nvPr/>
          </p:nvSpPr>
          <p:spPr>
            <a:xfrm>
              <a:off x="6314048" y="597519"/>
              <a:ext cx="1257912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4400" dirty="0" err="1" smtClean="0">
                  <a:solidFill>
                    <a:schemeClr val="accent4">
                      <a:lumMod val="40000"/>
                      <a:lumOff val="60000"/>
                    </a:schemeClr>
                  </a:solidFill>
                </a:rPr>
                <a:t>té</a:t>
              </a:r>
              <a:endParaRPr lang="ru-RU" sz="4400" dirty="0">
                <a:solidFill>
                  <a:schemeClr val="accent4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5857250" y="1284181"/>
              <a:ext cx="109174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 smtClean="0">
                  <a:solidFill>
                    <a:schemeClr val="accent4">
                      <a:lumMod val="40000"/>
                      <a:lumOff val="60000"/>
                    </a:schemeClr>
                  </a:solidFill>
                </a:rPr>
                <a:t>tea</a:t>
              </a:r>
              <a:endParaRPr lang="ru-RU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Calibri" panose="020F0502020204030204" pitchFamily="34" charset="0"/>
                <a:ea typeface="MS Mincho" panose="02020609040205080304" pitchFamily="49" charset="-128"/>
                <a:cs typeface="Times New Roman" panose="02020603050405020304" pitchFamily="18" charset="0"/>
              </a:endParaRPr>
            </a:p>
            <a:p>
              <a:endParaRPr lang="ru-RU" dirty="0">
                <a:solidFill>
                  <a:schemeClr val="accent4">
                    <a:lumMod val="40000"/>
                    <a:lumOff val="60000"/>
                  </a:schemeClr>
                </a:solidFill>
              </a:endParaRPr>
            </a:p>
          </p:txBody>
        </p:sp>
      </p:grpSp>
      <p:sp>
        <p:nvSpPr>
          <p:cNvPr id="51" name="Ромб 50"/>
          <p:cNvSpPr/>
          <p:nvPr/>
        </p:nvSpPr>
        <p:spPr>
          <a:xfrm>
            <a:off x="4916987" y="2261579"/>
            <a:ext cx="2993299" cy="2291758"/>
          </a:xfrm>
          <a:prstGeom prst="diamond">
            <a:avLst/>
          </a:prstGeom>
          <a:solidFill>
            <a:schemeClr val="accent1"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Ромб 51"/>
          <p:cNvSpPr/>
          <p:nvPr/>
        </p:nvSpPr>
        <p:spPr>
          <a:xfrm>
            <a:off x="5095664" y="4508552"/>
            <a:ext cx="2527961" cy="2393786"/>
          </a:xfrm>
          <a:prstGeom prst="diamond">
            <a:avLst/>
          </a:prstGeom>
          <a:solidFill>
            <a:schemeClr val="accent1"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TextBox 43"/>
          <p:cNvSpPr txBox="1"/>
          <p:nvPr/>
        </p:nvSpPr>
        <p:spPr>
          <a:xfrm>
            <a:off x="6366279" y="3198321"/>
            <a:ext cx="13528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ЗА́МОК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5040669" y="3104754"/>
            <a:ext cx="19091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err="1">
                <a:solidFill>
                  <a:schemeClr val="accent4">
                    <a:lumMod val="40000"/>
                    <a:lumOff val="60000"/>
                  </a:schemeClr>
                </a:solidFill>
              </a:rPr>
              <a:t>замо́к</a:t>
            </a:r>
            <a:endParaRPr lang="ru-RU" sz="3200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6345577" y="5411224"/>
            <a:ext cx="19091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desert</a:t>
            </a:r>
            <a:endParaRPr lang="ru-RU" sz="2800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4939409" y="5411224"/>
            <a:ext cx="19091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dessert </a:t>
            </a:r>
            <a:endParaRPr lang="ru-RU" sz="2800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11146971" y="1758474"/>
            <a:ext cx="1262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Spanish </a:t>
            </a:r>
            <a:endParaRPr lang="ru-RU" b="1" dirty="0"/>
          </a:p>
        </p:txBody>
      </p:sp>
      <p:sp>
        <p:nvSpPr>
          <p:cNvPr id="57" name="TextBox 56"/>
          <p:cNvSpPr txBox="1"/>
          <p:nvPr/>
        </p:nvSpPr>
        <p:spPr>
          <a:xfrm>
            <a:off x="11152863" y="3929804"/>
            <a:ext cx="1262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Russian </a:t>
            </a:r>
            <a:endParaRPr lang="ru-RU" b="1" dirty="0"/>
          </a:p>
        </p:txBody>
      </p:sp>
      <p:sp>
        <p:nvSpPr>
          <p:cNvPr id="58" name="TextBox 57"/>
          <p:cNvSpPr txBox="1"/>
          <p:nvPr/>
        </p:nvSpPr>
        <p:spPr>
          <a:xfrm>
            <a:off x="11141835" y="6340737"/>
            <a:ext cx="1262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English 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181003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6366279" y="22493"/>
            <a:ext cx="6432703" cy="2222117"/>
          </a:xfrm>
          <a:prstGeom prst="rect">
            <a:avLst/>
          </a:prstGeom>
          <a:blipFill dpi="0" rotWithShape="1">
            <a:blip r:embed="rId2"/>
            <a:srcRect/>
            <a:tile tx="57150" ty="-1066800" sx="43000" sy="4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0" y="14765"/>
            <a:ext cx="6371772" cy="2215772"/>
          </a:xfrm>
          <a:prstGeom prst="rect">
            <a:avLst/>
          </a:prstGeom>
          <a:blipFill dpi="0" rotWithShape="1">
            <a:blip r:embed="rId3"/>
            <a:srcRect/>
            <a:tile tx="-19050" ty="-692150" sx="80000" sy="80000" flip="none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5927122" y="2251564"/>
            <a:ext cx="6546483" cy="2689807"/>
          </a:xfrm>
          <a:prstGeom prst="rect">
            <a:avLst/>
          </a:prstGeom>
          <a:blipFill dpi="0" rotWithShape="1">
            <a:blip r:embed="rId4"/>
            <a:srcRect/>
            <a:tile tx="190500" ty="-234950" sx="45000" sy="45000" flip="none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6278570" y="4587101"/>
            <a:ext cx="6371771" cy="2344642"/>
          </a:xfrm>
          <a:prstGeom prst="rect">
            <a:avLst/>
          </a:prstGeom>
          <a:blipFill dpi="0" rotWithShape="1">
            <a:blip r:embed="rId5"/>
            <a:srcRect/>
            <a:tile tx="44450" ty="-673100" sx="60000" sy="60000" flip="none" algn="t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-171149" y="2228066"/>
            <a:ext cx="6537428" cy="2338008"/>
          </a:xfrm>
          <a:prstGeom prst="rect">
            <a:avLst/>
          </a:prstGeom>
          <a:blipFill dpi="0" rotWithShape="1">
            <a:blip r:embed="rId6"/>
            <a:srcRect/>
            <a:tile tx="400050" ty="-863600" sx="45000" sy="4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-59631" y="4587101"/>
            <a:ext cx="6338201" cy="2345172"/>
          </a:xfrm>
          <a:prstGeom prst="rect">
            <a:avLst/>
          </a:prstGeom>
          <a:blipFill dpi="0" rotWithShape="1">
            <a:blip r:embed="rId7"/>
            <a:srcRect/>
            <a:tile tx="25400" ty="-1543050" sx="60000" sy="60000" flip="none" algn="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-171149" y="14235"/>
            <a:ext cx="12409714" cy="6887131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4935526" y="1669743"/>
            <a:ext cx="2133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s</a:t>
            </a:r>
            <a:r>
              <a:rPr lang="en-US" sz="3600" b="1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heep </a:t>
            </a:r>
            <a:endParaRPr lang="ru-RU" sz="3600" b="1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16439" y="1664478"/>
            <a:ext cx="2133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s</a:t>
            </a:r>
            <a:r>
              <a:rPr lang="en-US" sz="3600" b="1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hip </a:t>
            </a:r>
            <a:endParaRPr lang="ru-RU" sz="3600" b="1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366279" y="3946120"/>
            <a:ext cx="2133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p</a:t>
            </a:r>
            <a:r>
              <a:rPr lang="en-US" sz="3600" b="1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en </a:t>
            </a:r>
            <a:endParaRPr lang="ru-RU" sz="3600" b="1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281236" y="3966811"/>
            <a:ext cx="2133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p</a:t>
            </a:r>
            <a:r>
              <a:rPr lang="en-US" sz="3600" b="1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an </a:t>
            </a:r>
            <a:endParaRPr lang="ru-RU" sz="3600" b="1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167132" y="6149744"/>
            <a:ext cx="2133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man </a:t>
            </a:r>
            <a:endParaRPr lang="ru-RU" sz="3600" b="1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278570" y="6149743"/>
            <a:ext cx="2133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men </a:t>
            </a:r>
            <a:endParaRPr lang="ru-RU" sz="3600" b="1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5127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8000">
                <a:schemeClr val="accent1">
                  <a:lumMod val="5000"/>
                  <a:lumOff val="95000"/>
                  <a:alpha val="42000"/>
                </a:schemeClr>
              </a:gs>
              <a:gs pos="100000">
                <a:schemeClr val="accent1">
                  <a:lumMod val="75000"/>
                  <a:alpha val="12000"/>
                </a:schemeClr>
              </a:gs>
              <a:gs pos="100000">
                <a:schemeClr val="accent1">
                  <a:lumMod val="75000"/>
                  <a:alpha val="27000"/>
                </a:schemeClr>
              </a:gs>
              <a:gs pos="100000">
                <a:schemeClr val="accent1">
                  <a:lumMod val="30000"/>
                  <a:lumOff val="70000"/>
                  <a:alpha val="69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2283" y="1904674"/>
            <a:ext cx="10515600" cy="1325563"/>
          </a:xfrm>
        </p:spPr>
        <p:txBody>
          <a:bodyPr>
            <a:normAutofit/>
          </a:bodyPr>
          <a:lstStyle/>
          <a:p>
            <a:r>
              <a:rPr lang="en-US" sz="8000" dirty="0" smtClean="0">
                <a:solidFill>
                  <a:schemeClr val="accent1">
                    <a:lumMod val="50000"/>
                  </a:schemeClr>
                </a:solidFill>
              </a:rPr>
              <a:t>Lexis  </a:t>
            </a:r>
            <a:endParaRPr lang="ru-RU" sz="8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570882" y="3230237"/>
            <a:ext cx="2370151" cy="4571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472458" y="1989265"/>
            <a:ext cx="2417371" cy="4571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5953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79600" y="-7019099"/>
            <a:ext cx="10338383" cy="1191590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-1935289" y="-1707479"/>
            <a:ext cx="45918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Spreading of words</a:t>
            </a:r>
            <a:r>
              <a:rPr lang="ru-RU" dirty="0" smtClean="0"/>
              <a:t> </a:t>
            </a:r>
            <a:r>
              <a:rPr lang="en-US" dirty="0" smtClean="0"/>
              <a:t>through inventions:</a:t>
            </a:r>
          </a:p>
          <a:p>
            <a:endParaRPr lang="ru-RU" dirty="0"/>
          </a:p>
        </p:txBody>
      </p:sp>
      <p:sp>
        <p:nvSpPr>
          <p:cNvPr id="2" name="TextBox 1"/>
          <p:cNvSpPr txBox="1"/>
          <p:nvPr/>
        </p:nvSpPr>
        <p:spPr>
          <a:xfrm>
            <a:off x="3156857" y="-1707479"/>
            <a:ext cx="587828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Leader, </a:t>
            </a:r>
            <a:r>
              <a:rPr lang="ru-RU" dirty="0" smtClean="0"/>
              <a:t>лидер </a:t>
            </a:r>
            <a:r>
              <a:rPr lang="ko-KR" altLang="en-US" dirty="0" smtClean="0"/>
              <a:t>리더</a:t>
            </a:r>
            <a:r>
              <a:rPr lang="en-US" altLang="ko-KR" dirty="0" smtClean="0"/>
              <a:t> </a:t>
            </a:r>
            <a:r>
              <a:rPr lang="ja-JP" altLang="en-US" dirty="0" smtClean="0"/>
              <a:t>リ</a:t>
            </a:r>
            <a:r>
              <a:rPr lang="ja-JP" altLang="en-US" dirty="0"/>
              <a:t>ーダ</a:t>
            </a:r>
            <a:r>
              <a:rPr lang="ja-JP" altLang="en-US" dirty="0" smtClean="0"/>
              <a:t>ー </a:t>
            </a:r>
            <a:r>
              <a:rPr lang="en-US" dirty="0" err="1" smtClean="0"/>
              <a:t>lider</a:t>
            </a:r>
            <a:endParaRPr lang="en-US" dirty="0" smtClean="0"/>
          </a:p>
          <a:p>
            <a:r>
              <a:rPr lang="en-US" dirty="0" smtClean="0"/>
              <a:t>Fitness</a:t>
            </a:r>
            <a:r>
              <a:rPr lang="ru-RU" dirty="0" smtClean="0"/>
              <a:t>, фитнесс</a:t>
            </a:r>
            <a:r>
              <a:rPr lang="en-US" dirty="0" smtClean="0"/>
              <a:t> </a:t>
            </a:r>
            <a:r>
              <a:rPr lang="ko-KR" altLang="en-US" dirty="0" smtClean="0"/>
              <a:t>피트니스</a:t>
            </a:r>
            <a:r>
              <a:rPr lang="ru-RU" altLang="ko-KR" dirty="0" smtClean="0"/>
              <a:t> </a:t>
            </a:r>
            <a:r>
              <a:rPr lang="ja-JP" altLang="en-US" dirty="0" smtClean="0"/>
              <a:t>フィットネス</a:t>
            </a:r>
          </a:p>
          <a:p>
            <a:r>
              <a:rPr lang="en-US" dirty="0" smtClean="0"/>
              <a:t>Sport</a:t>
            </a:r>
            <a:r>
              <a:rPr lang="ru-RU" dirty="0" smtClean="0"/>
              <a:t>, спорт </a:t>
            </a:r>
            <a:r>
              <a:rPr lang="ko-KR" altLang="en-US" dirty="0" smtClean="0"/>
              <a:t>스포츠</a:t>
            </a:r>
            <a:r>
              <a:rPr lang="ru-RU" altLang="ko-KR" dirty="0" smtClean="0"/>
              <a:t> </a:t>
            </a:r>
            <a:r>
              <a:rPr lang="ja-JP" altLang="en-US" dirty="0" smtClean="0"/>
              <a:t>スポーツ</a:t>
            </a:r>
            <a:r>
              <a:rPr lang="ru-RU" altLang="ja-JP" dirty="0" smtClean="0"/>
              <a:t> </a:t>
            </a:r>
            <a:r>
              <a:rPr lang="en-US" altLang="ja-JP" dirty="0" err="1" smtClean="0"/>
              <a:t>sporti</a:t>
            </a:r>
            <a:endParaRPr lang="en-US" altLang="ja-JP" dirty="0" smtClean="0"/>
          </a:p>
          <a:p>
            <a:r>
              <a:rPr lang="en-US" dirty="0" smtClean="0"/>
              <a:t>Philosophy</a:t>
            </a:r>
            <a:r>
              <a:rPr lang="ru-RU" dirty="0" smtClean="0"/>
              <a:t>, философия </a:t>
            </a:r>
            <a:r>
              <a:rPr lang="en-US" dirty="0" err="1" smtClean="0"/>
              <a:t>Filosofía</a:t>
            </a:r>
            <a:r>
              <a:rPr lang="ru-RU" dirty="0" smtClean="0"/>
              <a:t> </a:t>
            </a:r>
            <a:r>
              <a:rPr lang="en-US" dirty="0" err="1" smtClean="0"/>
              <a:t>Philosophie</a:t>
            </a:r>
            <a:r>
              <a:rPr lang="ru-RU" dirty="0" smtClean="0"/>
              <a:t> </a:t>
            </a:r>
            <a:r>
              <a:rPr lang="en-US" dirty="0" err="1" smtClean="0"/>
              <a:t>Philosophie</a:t>
            </a:r>
            <a:endParaRPr lang="ru-RU" dirty="0"/>
          </a:p>
        </p:txBody>
      </p:sp>
      <p:sp>
        <p:nvSpPr>
          <p:cNvPr id="12" name="Полилиния 11"/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6008912 w 12192000"/>
              <a:gd name="connsiteY0" fmla="*/ 0 h 6858000"/>
              <a:gd name="connsiteX1" fmla="*/ 12191937 w 12192000"/>
              <a:gd name="connsiteY1" fmla="*/ 0 h 6858000"/>
              <a:gd name="connsiteX2" fmla="*/ 6183084 w 12192000"/>
              <a:gd name="connsiteY2" fmla="*/ 6857999 h 6858000"/>
              <a:gd name="connsiteX3" fmla="*/ 12191998 w 12192000"/>
              <a:gd name="connsiteY3" fmla="*/ 6857999 h 6858000"/>
              <a:gd name="connsiteX4" fmla="*/ 12191938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  <a:gd name="connsiteX8" fmla="*/ 0 w 12192000"/>
              <a:gd name="connsiteY8" fmla="*/ 228599 h 6858000"/>
              <a:gd name="connsiteX9" fmla="*/ 58 w 12192000"/>
              <a:gd name="connsiteY9" fmla="*/ 685799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6858000">
                <a:moveTo>
                  <a:pt x="6008912" y="0"/>
                </a:moveTo>
                <a:lnTo>
                  <a:pt x="12191937" y="0"/>
                </a:lnTo>
                <a:lnTo>
                  <a:pt x="6183084" y="6857999"/>
                </a:lnTo>
                <a:lnTo>
                  <a:pt x="12191998" y="6857999"/>
                </a:lnTo>
                <a:lnTo>
                  <a:pt x="12191938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228599"/>
                </a:lnTo>
                <a:lnTo>
                  <a:pt x="58" y="6857999"/>
                </a:lnTo>
                <a:close/>
              </a:path>
            </a:pathLst>
          </a:custGeom>
          <a:blipFill dpi="0" rotWithShape="1">
            <a:blip r:embed="rId3"/>
            <a:srcRect/>
            <a:tile tx="1797050" ty="-869950" sx="80000" sy="80000" flip="none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Равнобедренный треугольник 4"/>
          <p:cNvSpPr/>
          <p:nvPr/>
        </p:nvSpPr>
        <p:spPr>
          <a:xfrm>
            <a:off x="6183086" y="0"/>
            <a:ext cx="6008914" cy="6858000"/>
          </a:xfrm>
          <a:prstGeom prst="triangle">
            <a:avLst>
              <a:gd name="adj" fmla="val 99999"/>
            </a:avLst>
          </a:prstGeom>
          <a:blipFill dpi="0" rotWithShape="1">
            <a:blip r:embed="rId2"/>
            <a:srcRect/>
            <a:tile tx="1371600" ty="-869950" sx="80000" sy="80000" flip="none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авнобедренный треугольник 7"/>
          <p:cNvSpPr/>
          <p:nvPr/>
        </p:nvSpPr>
        <p:spPr>
          <a:xfrm rot="10800000">
            <a:off x="0" y="0"/>
            <a:ext cx="6008914" cy="6858000"/>
          </a:xfrm>
          <a:prstGeom prst="triangle">
            <a:avLst>
              <a:gd name="adj" fmla="val 99999"/>
            </a:avLst>
          </a:prstGeom>
          <a:blipFill dpi="0" rotWithShape="0">
            <a:blip r:embed="rId4"/>
            <a:srcRect/>
            <a:tile tx="139700" ty="-1708150" sx="60000" sy="60000" flip="none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 rot="18702375" flipV="1">
            <a:off x="4642860" y="3422329"/>
            <a:ext cx="9089364" cy="5136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 rot="18702375" flipV="1">
            <a:off x="-1586348" y="3404983"/>
            <a:ext cx="9143262" cy="4803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0" y="0"/>
            <a:ext cx="12192000" cy="6858001"/>
          </a:xfrm>
          <a:prstGeom prst="rect">
            <a:avLst/>
          </a:prstGeom>
          <a:solidFill>
            <a:schemeClr val="accent1">
              <a:alpha val="2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/>
          <p:cNvSpPr txBox="1"/>
          <p:nvPr/>
        </p:nvSpPr>
        <p:spPr>
          <a:xfrm>
            <a:off x="1482086" y="427342"/>
            <a:ext cx="40009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Leader, </a:t>
            </a:r>
            <a:r>
              <a:rPr lang="ru-RU" sz="3200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лидер</a:t>
            </a:r>
            <a:r>
              <a:rPr lang="en-US" sz="32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,</a:t>
            </a:r>
            <a:r>
              <a:rPr lang="ru-RU" sz="3200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 </a:t>
            </a:r>
            <a:r>
              <a:rPr lang="ko-KR" altLang="en-US" sz="3200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리더</a:t>
            </a:r>
            <a:r>
              <a:rPr lang="en-US" altLang="ko-KR" sz="3200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, </a:t>
            </a:r>
            <a:r>
              <a:rPr lang="ja-JP" altLang="en-US" sz="32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リーダー </a:t>
            </a:r>
            <a:r>
              <a:rPr lang="en-US" altLang="ja-JP" sz="3200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, </a:t>
            </a:r>
            <a:r>
              <a:rPr lang="en-US" sz="3200" dirty="0" err="1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lider</a:t>
            </a:r>
            <a:endParaRPr lang="en-US" sz="3200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  <a:p>
            <a:endParaRPr lang="ru-RU" sz="3200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217209" y="3272402"/>
            <a:ext cx="3753071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Philosophy</a:t>
            </a:r>
            <a:r>
              <a:rPr lang="ru-RU" sz="4000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40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философия </a:t>
            </a:r>
            <a:r>
              <a:rPr lang="en-US" sz="4000" dirty="0" err="1">
                <a:solidFill>
                  <a:schemeClr val="accent4">
                    <a:lumMod val="20000"/>
                    <a:lumOff val="80000"/>
                  </a:schemeClr>
                </a:solidFill>
              </a:rPr>
              <a:t>Filosofía</a:t>
            </a:r>
            <a:r>
              <a:rPr lang="ru-RU" sz="4000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4000" dirty="0" err="1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Philosophie</a:t>
            </a:r>
            <a:endParaRPr lang="en-US" sz="4000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8144750" y="4795896"/>
            <a:ext cx="345216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Sport</a:t>
            </a:r>
            <a:r>
              <a:rPr lang="ru-RU" sz="32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, </a:t>
            </a:r>
            <a:r>
              <a:rPr lang="ru-RU" sz="3200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спорт</a:t>
            </a:r>
            <a:r>
              <a:rPr lang="en-US" sz="3200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,</a:t>
            </a:r>
            <a:r>
              <a:rPr lang="ru-RU" sz="3200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 </a:t>
            </a:r>
            <a:r>
              <a:rPr lang="ko-KR" altLang="en-US" sz="3200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스포츠</a:t>
            </a:r>
            <a:r>
              <a:rPr lang="en-US" altLang="ko-KR" sz="3200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,</a:t>
            </a:r>
            <a:r>
              <a:rPr lang="ru-RU" altLang="ko-KR" sz="3200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 </a:t>
            </a:r>
            <a:r>
              <a:rPr lang="ja-JP" altLang="en-US" sz="32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ス</a:t>
            </a:r>
            <a:r>
              <a:rPr lang="ja-JP" altLang="en-US" sz="3200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ポーツ</a:t>
            </a:r>
            <a:r>
              <a:rPr lang="en-US" altLang="ja-JP" sz="3200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,</a:t>
            </a:r>
            <a:r>
              <a:rPr lang="ru-RU" altLang="ja-JP" sz="3200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 </a:t>
            </a:r>
            <a:r>
              <a:rPr lang="en-US" altLang="ja-JP" sz="3200" dirty="0" err="1">
                <a:solidFill>
                  <a:schemeClr val="accent5">
                    <a:lumMod val="20000"/>
                    <a:lumOff val="80000"/>
                  </a:schemeClr>
                </a:solidFill>
              </a:rPr>
              <a:t>sporti</a:t>
            </a:r>
            <a:endParaRPr lang="en-US" altLang="ja-JP" sz="3200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  <a:p>
            <a:endParaRPr lang="ru-RU" sz="3200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2134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0" y="2675731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Sneakers Us</a:t>
            </a:r>
            <a:br>
              <a:rPr lang="en-US" dirty="0" smtClean="0"/>
            </a:br>
            <a:r>
              <a:rPr lang="en-US" dirty="0" smtClean="0"/>
              <a:t>Trainers UK</a:t>
            </a:r>
            <a:br>
              <a:rPr lang="en-US" dirty="0" smtClean="0"/>
            </a:br>
            <a:r>
              <a:rPr lang="en-US" dirty="0" smtClean="0"/>
              <a:t>Runners (A)</a:t>
            </a:r>
            <a:br>
              <a:rPr lang="en-US" dirty="0" smtClean="0"/>
            </a:br>
            <a:r>
              <a:rPr lang="en-US" dirty="0" smtClean="0"/>
              <a:t>Gas station </a:t>
            </a:r>
            <a:br>
              <a:rPr lang="en-US" dirty="0" smtClean="0"/>
            </a:br>
            <a:r>
              <a:rPr lang="en-US" dirty="0" smtClean="0"/>
              <a:t>Petrol station</a:t>
            </a:r>
            <a:br>
              <a:rPr lang="en-US" dirty="0" smtClean="0"/>
            </a:br>
            <a:r>
              <a:rPr lang="en-US" dirty="0" smtClean="0"/>
              <a:t>SERVO (Service station)</a:t>
            </a:r>
            <a:br>
              <a:rPr lang="en-US" dirty="0" smtClean="0"/>
            </a:br>
            <a:r>
              <a:rPr lang="en-US" dirty="0" err="1" smtClean="0"/>
              <a:t>Friese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Chips</a:t>
            </a:r>
            <a:br>
              <a:rPr lang="en-US" dirty="0" smtClean="0"/>
            </a:b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122726" y="4902653"/>
            <a:ext cx="10515600" cy="4351338"/>
          </a:xfrm>
        </p:spPr>
        <p:txBody>
          <a:bodyPr/>
          <a:lstStyle/>
          <a:p>
            <a:r>
              <a:rPr lang="en-US" dirty="0" smtClean="0"/>
              <a:t>Flip-Flops</a:t>
            </a:r>
          </a:p>
          <a:p>
            <a:r>
              <a:rPr lang="en-US" dirty="0" smtClean="0"/>
              <a:t>Sandals</a:t>
            </a:r>
          </a:p>
          <a:p>
            <a:r>
              <a:rPr lang="en-US" dirty="0" smtClean="0"/>
              <a:t>Thongs</a:t>
            </a:r>
          </a:p>
          <a:p>
            <a:r>
              <a:rPr lang="en-US" dirty="0" smtClean="0"/>
              <a:t>Cotton Candy</a:t>
            </a:r>
          </a:p>
          <a:p>
            <a:r>
              <a:rPr lang="en-US" dirty="0" smtClean="0"/>
              <a:t>Candy Floss</a:t>
            </a:r>
          </a:p>
          <a:p>
            <a:r>
              <a:rPr lang="en-US" dirty="0" smtClean="0"/>
              <a:t>Fairy Floss</a:t>
            </a:r>
          </a:p>
          <a:p>
            <a:r>
              <a:rPr lang="en-US" dirty="0" err="1" smtClean="0"/>
              <a:t>CooKie</a:t>
            </a:r>
            <a:r>
              <a:rPr lang="en-US" dirty="0" smtClean="0"/>
              <a:t> (English fat cookies) </a:t>
            </a:r>
          </a:p>
          <a:p>
            <a:r>
              <a:rPr lang="en-US" dirty="0" smtClean="0"/>
              <a:t>Biscuit (American Bread)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5370628" y="-2083775"/>
            <a:ext cx="3009898" cy="4167549"/>
          </a:xfrm>
          <a:prstGeom prst="rect">
            <a:avLst/>
          </a:prstGeom>
          <a:blipFill dpi="0" rotWithShape="1">
            <a:blip r:embed="rId2"/>
            <a:srcRect/>
            <a:tile tx="0" ty="6350" sx="60000" sy="60000" flip="none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6574971" y="-4624955"/>
            <a:ext cx="4180114" cy="41801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Равнобедренный треугольник 16"/>
          <p:cNvSpPr/>
          <p:nvPr/>
        </p:nvSpPr>
        <p:spPr>
          <a:xfrm rot="10800000" flipV="1">
            <a:off x="-1" y="-33644"/>
            <a:ext cx="6044289" cy="6904307"/>
          </a:xfrm>
          <a:prstGeom prst="triangle">
            <a:avLst>
              <a:gd name="adj" fmla="val 99999"/>
            </a:avLst>
          </a:prstGeom>
          <a:blipFill dpi="0" rotWithShape="1">
            <a:blip r:embed="rId3"/>
            <a:srcRect/>
            <a:tile tx="1371600" ty="-393700" sx="80000" sy="80000" flip="none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Равнобедренный треугольник 17"/>
          <p:cNvSpPr/>
          <p:nvPr/>
        </p:nvSpPr>
        <p:spPr>
          <a:xfrm flipV="1">
            <a:off x="6183086" y="-33645"/>
            <a:ext cx="6008914" cy="6962714"/>
          </a:xfrm>
          <a:prstGeom prst="triangle">
            <a:avLst>
              <a:gd name="adj" fmla="val 99999"/>
            </a:avLst>
          </a:prstGeom>
          <a:blipFill dpi="0" rotWithShape="0">
            <a:blip r:embed="rId4"/>
            <a:srcRect/>
            <a:tile tx="844550" ty="-711200" sx="50000" sy="50000" flip="none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ый треугольник 22"/>
          <p:cNvSpPr/>
          <p:nvPr/>
        </p:nvSpPr>
        <p:spPr>
          <a:xfrm>
            <a:off x="6160281" y="-14403"/>
            <a:ext cx="5991893" cy="6858000"/>
          </a:xfrm>
          <a:prstGeom prst="rtTriangle">
            <a:avLst/>
          </a:prstGeom>
          <a:blipFill dpi="0" rotWithShape="1">
            <a:blip r:embed="rId5"/>
            <a:srcRect/>
            <a:tile tx="-673100" ty="1701800" sx="70000" sy="70000" flip="none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ый треугольник 25"/>
          <p:cNvSpPr/>
          <p:nvPr/>
        </p:nvSpPr>
        <p:spPr>
          <a:xfrm rot="10800000">
            <a:off x="10958286" y="5505108"/>
            <a:ext cx="1233714" cy="1381226"/>
          </a:xfrm>
          <a:prstGeom prst="rtTriangle">
            <a:avLst/>
          </a:prstGeom>
          <a:blipFill dpi="0" rotWithShape="1">
            <a:blip r:embed="rId4"/>
            <a:srcRect/>
            <a:tile tx="762000" ty="-1987550" sx="50000" sy="50000" flip="none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ый треугольник 24"/>
          <p:cNvSpPr/>
          <p:nvPr/>
        </p:nvSpPr>
        <p:spPr>
          <a:xfrm rot="10800000">
            <a:off x="-35385" y="-14403"/>
            <a:ext cx="6172859" cy="6943472"/>
          </a:xfrm>
          <a:prstGeom prst="rtTriangle">
            <a:avLst/>
          </a:prstGeom>
          <a:blipFill dpi="0" rotWithShape="0">
            <a:blip r:embed="rId6"/>
            <a:srcRect/>
            <a:tile tx="101600" ty="-825500" sx="70000" sy="70000" flip="none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 rot="13755364">
            <a:off x="9914469" y="1623455"/>
            <a:ext cx="9170607" cy="911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-35386" y="-33645"/>
            <a:ext cx="12227386" cy="6877242"/>
          </a:xfrm>
          <a:prstGeom prst="rect">
            <a:avLst/>
          </a:prstGeom>
          <a:solidFill>
            <a:schemeClr val="accent1">
              <a:alpha val="2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31" name="Группа 30"/>
          <p:cNvGrpSpPr/>
          <p:nvPr/>
        </p:nvGrpSpPr>
        <p:grpSpPr>
          <a:xfrm>
            <a:off x="2980315" y="-1541550"/>
            <a:ext cx="6209439" cy="9565994"/>
            <a:chOff x="2980315" y="-1541550"/>
            <a:chExt cx="6209439" cy="9565994"/>
          </a:xfrm>
        </p:grpSpPr>
        <p:sp>
          <p:nvSpPr>
            <p:cNvPr id="19" name="Прямоугольник 18"/>
            <p:cNvSpPr/>
            <p:nvPr/>
          </p:nvSpPr>
          <p:spPr>
            <a:xfrm rot="13722301" flipV="1">
              <a:off x="-1574323" y="3390459"/>
              <a:ext cx="9157553" cy="4827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Прямоугольник 26"/>
            <p:cNvSpPr/>
            <p:nvPr/>
          </p:nvSpPr>
          <p:spPr>
            <a:xfrm rot="16200000" flipV="1">
              <a:off x="1560306" y="3013088"/>
              <a:ext cx="9157553" cy="4827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Прямоугольник 29"/>
            <p:cNvSpPr/>
            <p:nvPr/>
          </p:nvSpPr>
          <p:spPr>
            <a:xfrm rot="13753757" flipV="1">
              <a:off x="4586839" y="3421529"/>
              <a:ext cx="9157553" cy="4827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4" name="Прямоугольник 33"/>
          <p:cNvSpPr/>
          <p:nvPr/>
        </p:nvSpPr>
        <p:spPr>
          <a:xfrm>
            <a:off x="7280811" y="87443"/>
            <a:ext cx="6096000" cy="181588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8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US: Gas </a:t>
            </a:r>
            <a:r>
              <a:rPr lang="en-US" sz="28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station </a:t>
            </a:r>
            <a:br>
              <a:rPr lang="en-US" sz="28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r>
              <a:rPr lang="en-US" sz="28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UK: Petrol </a:t>
            </a:r>
            <a:r>
              <a:rPr lang="en-US" sz="28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station</a:t>
            </a:r>
            <a:br>
              <a:rPr lang="en-US" sz="28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r>
              <a:rPr lang="en-US" sz="28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AS: SERVO </a:t>
            </a:r>
            <a:r>
              <a:rPr lang="en-US" sz="28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(Service station)</a:t>
            </a:r>
            <a:br>
              <a:rPr lang="en-US" sz="28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endParaRPr lang="ru-RU" sz="2800" b="1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8625155" y="5125095"/>
            <a:ext cx="6096000" cy="224676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be-BY" sz="28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 </a:t>
            </a:r>
            <a:endParaRPr lang="be-BY" sz="2800" b="1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r>
              <a:rPr lang="en-US" sz="28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US: </a:t>
            </a:r>
            <a:r>
              <a:rPr lang="en-US" sz="28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Sneakers </a:t>
            </a:r>
          </a:p>
          <a:p>
            <a:r>
              <a:rPr lang="en-US" sz="28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UK:</a:t>
            </a:r>
            <a:r>
              <a:rPr lang="be-BY" sz="28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8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Trainers </a:t>
            </a:r>
            <a:endParaRPr lang="en-US" sz="2800" b="1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  <a:p>
            <a:r>
              <a:rPr lang="en-US" sz="28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AS:</a:t>
            </a:r>
            <a:r>
              <a:rPr lang="be-BY" sz="28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8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Runners </a:t>
            </a:r>
            <a:r>
              <a:rPr lang="en-US" sz="28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/>
            </a:r>
            <a:br>
              <a:rPr lang="en-US" sz="28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endParaRPr lang="ru-RU" sz="2800" b="1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1665650" y="5456704"/>
            <a:ext cx="6096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8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US</a:t>
            </a:r>
            <a:r>
              <a:rPr lang="en-US" sz="28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: </a:t>
            </a:r>
            <a:r>
              <a:rPr lang="en-US" sz="28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Cotton </a:t>
            </a:r>
            <a:r>
              <a:rPr lang="en-US" sz="28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Candy</a:t>
            </a:r>
          </a:p>
          <a:p>
            <a:r>
              <a:rPr lang="en-US" sz="28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UK</a:t>
            </a:r>
            <a:r>
              <a:rPr lang="en-US" sz="28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:</a:t>
            </a:r>
            <a:r>
              <a:rPr lang="be-BY" sz="28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8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Candy </a:t>
            </a:r>
            <a:r>
              <a:rPr lang="en-US" sz="28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Floss</a:t>
            </a:r>
          </a:p>
          <a:p>
            <a:r>
              <a:rPr lang="en-US" sz="28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AS: Fairy </a:t>
            </a:r>
            <a:r>
              <a:rPr lang="en-US" sz="2800" b="1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Floss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1675701" y="414141"/>
            <a:ext cx="6096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8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US: Cookie </a:t>
            </a:r>
          </a:p>
          <a:p>
            <a:r>
              <a:rPr lang="en-US" sz="28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UK: Biscuit </a:t>
            </a:r>
            <a:endParaRPr lang="ru-RU" sz="2800" b="1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0560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-229207" y="2213301"/>
            <a:ext cx="6537428" cy="2338008"/>
          </a:xfrm>
          <a:prstGeom prst="rect">
            <a:avLst/>
          </a:prstGeom>
          <a:blipFill dpi="0" rotWithShape="1">
            <a:blip r:embed="rId2"/>
            <a:srcRect/>
            <a:tile tx="-203200" ty="679450" sx="70000" sy="70000" flip="none" algn="b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-58058" y="0"/>
            <a:ext cx="6371772" cy="2215772"/>
          </a:xfrm>
          <a:prstGeom prst="rect">
            <a:avLst/>
          </a:prstGeom>
          <a:blipFill dpi="0" rotWithShape="1">
            <a:blip r:embed="rId3"/>
            <a:srcRect/>
            <a:tile tx="-19050" ty="241300" sx="40000" sy="40000" flip="none" algn="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6073931" y="2213301"/>
            <a:ext cx="6225502" cy="2689807"/>
          </a:xfrm>
          <a:prstGeom prst="rect">
            <a:avLst/>
          </a:prstGeom>
          <a:blipFill dpi="0" rotWithShape="1">
            <a:blip r:embed="rId4"/>
            <a:srcRect/>
            <a:tile tx="203200" ty="660400" sx="45000" sy="45000" flip="none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-117689" y="4562601"/>
            <a:ext cx="6338201" cy="2345172"/>
          </a:xfrm>
          <a:prstGeom prst="rect">
            <a:avLst/>
          </a:prstGeom>
          <a:blipFill dpi="0" rotWithShape="1">
            <a:blip r:embed="rId5"/>
            <a:srcRect/>
            <a:tile tx="-1327150" ty="-1206500" sx="60000" sy="60000" flip="none" algn="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6073931" y="0"/>
            <a:ext cx="6548817" cy="2222117"/>
          </a:xfrm>
          <a:prstGeom prst="rect">
            <a:avLst/>
          </a:prstGeom>
          <a:blipFill dpi="0" rotWithShape="1">
            <a:blip r:embed="rId6"/>
            <a:srcRect/>
            <a:tile tx="57150" ty="-1066800" sx="43000" sy="4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6073931" y="4572336"/>
            <a:ext cx="6371771" cy="2344642"/>
          </a:xfrm>
          <a:prstGeom prst="rect">
            <a:avLst/>
          </a:prstGeom>
          <a:blipFill dpi="0" rotWithShape="1">
            <a:blip r:embed="rId7"/>
            <a:srcRect/>
            <a:tile tx="44450" ty="-1600200" sx="60000" sy="60000" flip="none" algn="t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-2931886" y="-2438400"/>
            <a:ext cx="15377588" cy="9355378"/>
          </a:xfrm>
          <a:prstGeom prst="rect">
            <a:avLst/>
          </a:prstGeom>
          <a:solidFill>
            <a:schemeClr val="accent1">
              <a:alpha val="2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1" name="Группа 20"/>
          <p:cNvGrpSpPr/>
          <p:nvPr/>
        </p:nvGrpSpPr>
        <p:grpSpPr>
          <a:xfrm>
            <a:off x="-58058" y="623008"/>
            <a:ext cx="8902111" cy="6138897"/>
            <a:chOff x="-58058" y="623008"/>
            <a:chExt cx="8902111" cy="6138897"/>
          </a:xfrm>
        </p:grpSpPr>
        <p:sp>
          <p:nvSpPr>
            <p:cNvPr id="15" name="TextBox 14"/>
            <p:cNvSpPr txBox="1"/>
            <p:nvPr/>
          </p:nvSpPr>
          <p:spPr>
            <a:xfrm>
              <a:off x="3724127" y="769258"/>
              <a:ext cx="2264229" cy="12618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 err="1" smtClean="0">
                  <a:solidFill>
                    <a:schemeClr val="accent4">
                      <a:lumMod val="60000"/>
                      <a:lumOff val="40000"/>
                    </a:schemeClr>
                  </a:solidFill>
                </a:rPr>
                <a:t>Treppenwitz</a:t>
              </a:r>
              <a:r>
                <a:rPr lang="en-US" sz="2800" b="1" dirty="0" smtClean="0">
                  <a:solidFill>
                    <a:schemeClr val="accent4">
                      <a:lumMod val="60000"/>
                      <a:lumOff val="40000"/>
                    </a:schemeClr>
                  </a:solidFill>
                </a:rPr>
                <a:t> </a:t>
              </a:r>
              <a:r>
                <a:rPr lang="en-US" sz="2400" dirty="0">
                  <a:solidFill>
                    <a:schemeClr val="accent4">
                      <a:lumMod val="60000"/>
                      <a:lumOff val="40000"/>
                    </a:schemeClr>
                  </a:solidFill>
                </a:rPr>
                <a:t>(German)</a:t>
              </a:r>
            </a:p>
            <a:p>
              <a:r>
                <a:rPr lang="en-US" sz="2400" dirty="0" smtClean="0">
                  <a:solidFill>
                    <a:schemeClr val="accent4">
                      <a:lumMod val="60000"/>
                      <a:lumOff val="40000"/>
                    </a:schemeClr>
                  </a:solidFill>
                </a:rPr>
                <a:t>‘staircase joke’</a:t>
              </a:r>
              <a:endParaRPr lang="ru-RU" sz="2400" dirty="0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-58058" y="2365753"/>
              <a:ext cx="2770123" cy="20621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 err="1">
                  <a:solidFill>
                    <a:schemeClr val="accent1">
                      <a:lumMod val="50000"/>
                    </a:schemeClr>
                  </a:solidFill>
                </a:rPr>
                <a:t>Gigil</a:t>
              </a:r>
              <a:r>
                <a:rPr lang="en-US" sz="2400" dirty="0">
                  <a:solidFill>
                    <a:schemeClr val="accent1">
                      <a:lumMod val="50000"/>
                    </a:schemeClr>
                  </a:solidFill>
                </a:rPr>
                <a:t> </a:t>
              </a:r>
              <a:r>
                <a:rPr lang="en-US" sz="2400" dirty="0" smtClean="0">
                  <a:solidFill>
                    <a:schemeClr val="accent1">
                      <a:lumMod val="50000"/>
                    </a:schemeClr>
                  </a:solidFill>
                </a:rPr>
                <a:t>(</a:t>
              </a:r>
              <a:r>
                <a:rPr lang="en-US" sz="2400" dirty="0">
                  <a:solidFill>
                    <a:schemeClr val="accent1">
                      <a:lumMod val="50000"/>
                    </a:schemeClr>
                  </a:solidFill>
                </a:rPr>
                <a:t>Philippines</a:t>
              </a:r>
              <a:r>
                <a:rPr lang="en-US" sz="2400" dirty="0" smtClean="0">
                  <a:solidFill>
                    <a:schemeClr val="accent1">
                      <a:lumMod val="50000"/>
                    </a:schemeClr>
                  </a:solidFill>
                </a:rPr>
                <a:t>)</a:t>
              </a:r>
            </a:p>
            <a:p>
              <a:r>
                <a:rPr lang="en-US" sz="2800" b="1" dirty="0" err="1">
                  <a:solidFill>
                    <a:schemeClr val="accent1">
                      <a:lumMod val="50000"/>
                    </a:schemeClr>
                  </a:solidFill>
                </a:rPr>
                <a:t>Cafune</a:t>
              </a:r>
              <a:r>
                <a:rPr lang="en-US" sz="2400" dirty="0">
                  <a:solidFill>
                    <a:schemeClr val="accent1">
                      <a:lumMod val="50000"/>
                    </a:schemeClr>
                  </a:solidFill>
                </a:rPr>
                <a:t> (Portuguese)</a:t>
              </a:r>
            </a:p>
            <a:p>
              <a:r>
                <a:rPr lang="en-US" sz="2400" dirty="0">
                  <a:solidFill>
                    <a:schemeClr val="accent1">
                      <a:lumMod val="50000"/>
                    </a:schemeClr>
                  </a:solidFill>
                </a:rPr>
                <a:t>‘extreme urge to </a:t>
              </a:r>
              <a:r>
                <a:rPr lang="en-US" sz="2400" dirty="0" smtClean="0">
                  <a:solidFill>
                    <a:schemeClr val="accent1">
                      <a:lumMod val="50000"/>
                    </a:schemeClr>
                  </a:solidFill>
                </a:rPr>
                <a:t>hug’</a:t>
              </a:r>
              <a:endParaRPr lang="en-US" sz="2400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-4990" y="5130689"/>
              <a:ext cx="2264229" cy="16312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 err="1">
                  <a:solidFill>
                    <a:schemeClr val="accent4">
                      <a:lumMod val="60000"/>
                      <a:lumOff val="40000"/>
                    </a:schemeClr>
                  </a:solidFill>
                </a:rPr>
                <a:t>Viitsima</a:t>
              </a:r>
              <a:r>
                <a:rPr lang="en-US" sz="2800" b="1" dirty="0">
                  <a:solidFill>
                    <a:schemeClr val="accent4">
                      <a:lumMod val="60000"/>
                      <a:lumOff val="40000"/>
                    </a:schemeClr>
                  </a:solidFill>
                </a:rPr>
                <a:t> </a:t>
              </a:r>
              <a:r>
                <a:rPr lang="en-US" sz="2400" dirty="0">
                  <a:solidFill>
                    <a:schemeClr val="accent4">
                      <a:lumMod val="60000"/>
                      <a:lumOff val="40000"/>
                    </a:schemeClr>
                  </a:solidFill>
                </a:rPr>
                <a:t>(Estonian)</a:t>
              </a:r>
            </a:p>
            <a:p>
              <a:r>
                <a:rPr lang="en-US" sz="2400" dirty="0" smtClean="0">
                  <a:solidFill>
                    <a:schemeClr val="accent4">
                      <a:lumMod val="60000"/>
                      <a:lumOff val="40000"/>
                    </a:schemeClr>
                  </a:solidFill>
                </a:rPr>
                <a:t>‘feeling </a:t>
              </a:r>
              <a:r>
                <a:rPr lang="en-US" sz="2400" dirty="0">
                  <a:solidFill>
                    <a:schemeClr val="accent4">
                      <a:lumMod val="60000"/>
                      <a:lumOff val="40000"/>
                    </a:schemeClr>
                  </a:solidFill>
                </a:rPr>
                <a:t>of </a:t>
              </a:r>
              <a:r>
                <a:rPr lang="en-US" sz="2400" dirty="0" smtClean="0">
                  <a:solidFill>
                    <a:schemeClr val="accent4">
                      <a:lumMod val="60000"/>
                      <a:lumOff val="40000"/>
                    </a:schemeClr>
                  </a:solidFill>
                </a:rPr>
                <a:t>laziness’</a:t>
              </a:r>
              <a:endParaRPr lang="ru-RU" sz="2400" dirty="0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6308221" y="623008"/>
              <a:ext cx="2264229" cy="16312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 err="1">
                  <a:solidFill>
                    <a:schemeClr val="accent4">
                      <a:lumMod val="60000"/>
                      <a:lumOff val="40000"/>
                    </a:schemeClr>
                  </a:solidFill>
                </a:rPr>
                <a:t>Fika</a:t>
              </a:r>
              <a:r>
                <a:rPr lang="en-US" sz="2400" dirty="0">
                  <a:solidFill>
                    <a:schemeClr val="accent4">
                      <a:lumMod val="60000"/>
                      <a:lumOff val="40000"/>
                    </a:schemeClr>
                  </a:solidFill>
                </a:rPr>
                <a:t> (Swedish)</a:t>
              </a:r>
            </a:p>
            <a:p>
              <a:r>
                <a:rPr lang="en-US" sz="2400" dirty="0" smtClean="0">
                  <a:solidFill>
                    <a:schemeClr val="accent4">
                      <a:lumMod val="60000"/>
                      <a:lumOff val="40000"/>
                    </a:schemeClr>
                  </a:solidFill>
                </a:rPr>
                <a:t>‘scheduled coffee </a:t>
              </a:r>
              <a:r>
                <a:rPr lang="en-US" sz="2400" dirty="0" err="1" smtClean="0">
                  <a:solidFill>
                    <a:schemeClr val="accent4">
                      <a:lumMod val="60000"/>
                      <a:lumOff val="40000"/>
                    </a:schemeClr>
                  </a:solidFill>
                </a:rPr>
                <a:t>breack</a:t>
              </a:r>
              <a:r>
                <a:rPr lang="en-US" sz="2400" dirty="0" smtClean="0">
                  <a:solidFill>
                    <a:schemeClr val="accent4">
                      <a:lumMod val="60000"/>
                      <a:lumOff val="40000"/>
                    </a:schemeClr>
                  </a:solidFill>
                </a:rPr>
                <a:t>’ </a:t>
              </a:r>
              <a:endParaRPr lang="ru-RU" sz="2400" dirty="0">
                <a:solidFill>
                  <a:schemeClr val="accent4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6308221" y="2958545"/>
              <a:ext cx="2535832" cy="16312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 err="1">
                  <a:solidFill>
                    <a:schemeClr val="accent1">
                      <a:lumMod val="50000"/>
                    </a:schemeClr>
                  </a:solidFill>
                </a:rPr>
                <a:t>Saudade</a:t>
              </a:r>
              <a:r>
                <a:rPr lang="en-US" sz="2800" b="1" dirty="0">
                  <a:solidFill>
                    <a:schemeClr val="accent1">
                      <a:lumMod val="50000"/>
                    </a:schemeClr>
                  </a:solidFill>
                </a:rPr>
                <a:t> </a:t>
              </a:r>
              <a:r>
                <a:rPr lang="en-US" sz="2400" dirty="0">
                  <a:solidFill>
                    <a:schemeClr val="accent1">
                      <a:lumMod val="50000"/>
                    </a:schemeClr>
                  </a:solidFill>
                </a:rPr>
                <a:t>(Portuguese)</a:t>
              </a:r>
            </a:p>
            <a:p>
              <a:r>
                <a:rPr lang="en-US" sz="2400" dirty="0" smtClean="0">
                  <a:solidFill>
                    <a:schemeClr val="accent1">
                      <a:lumMod val="50000"/>
                    </a:schemeClr>
                  </a:solidFill>
                </a:rPr>
                <a:t>’’filling of nostalgia’</a:t>
              </a:r>
              <a:endParaRPr lang="ru-RU" sz="2400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6333211" y="5033819"/>
              <a:ext cx="2264229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>
                  <a:solidFill>
                    <a:schemeClr val="accent1">
                      <a:lumMod val="50000"/>
                    </a:schemeClr>
                  </a:solidFill>
                </a:rPr>
                <a:t>Dar un toque </a:t>
              </a:r>
              <a:r>
                <a:rPr lang="en-US" sz="2400" dirty="0">
                  <a:solidFill>
                    <a:schemeClr val="accent1">
                      <a:lumMod val="50000"/>
                    </a:schemeClr>
                  </a:solidFill>
                </a:rPr>
                <a:t>(Spanish</a:t>
              </a:r>
              <a:r>
                <a:rPr lang="en-US" sz="2400" dirty="0" smtClean="0">
                  <a:solidFill>
                    <a:schemeClr val="accent1">
                      <a:lumMod val="50000"/>
                    </a:schemeClr>
                  </a:solidFill>
                </a:rPr>
                <a:t>)</a:t>
              </a:r>
            </a:p>
            <a:p>
              <a:r>
                <a:rPr lang="en-US" sz="2400" dirty="0" smtClean="0">
                  <a:solidFill>
                    <a:schemeClr val="accent1">
                      <a:lumMod val="50000"/>
                    </a:schemeClr>
                  </a:solidFill>
                </a:rPr>
                <a:t>‘</a:t>
              </a:r>
              <a:r>
                <a:rPr lang="en-US" sz="2400" i="1" dirty="0" smtClean="0">
                  <a:solidFill>
                    <a:schemeClr val="accent1">
                      <a:lumMod val="50000"/>
                    </a:schemeClr>
                  </a:solidFill>
                </a:rPr>
                <a:t>give </a:t>
              </a:r>
              <a:r>
                <a:rPr lang="en-US" sz="2400" i="1" dirty="0">
                  <a:solidFill>
                    <a:schemeClr val="accent1">
                      <a:lumMod val="50000"/>
                    </a:schemeClr>
                  </a:solidFill>
                </a:rPr>
                <a:t>a </a:t>
              </a:r>
              <a:r>
                <a:rPr lang="en-US" sz="2400" i="1" dirty="0" smtClean="0">
                  <a:solidFill>
                    <a:schemeClr val="accent1">
                      <a:lumMod val="50000"/>
                    </a:schemeClr>
                  </a:solidFill>
                </a:rPr>
                <a:t>touch</a:t>
              </a:r>
              <a:r>
                <a:rPr lang="en-US" sz="2400" dirty="0" smtClean="0">
                  <a:solidFill>
                    <a:schemeClr val="accent1">
                      <a:lumMod val="50000"/>
                    </a:schemeClr>
                  </a:solidFill>
                </a:rPr>
                <a:t>’</a:t>
              </a:r>
              <a:endParaRPr lang="en-US" sz="2400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76536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alpha val="1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12256" y="2261053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8000" dirty="0" smtClean="0">
                <a:solidFill>
                  <a:schemeClr val="accent1">
                    <a:lumMod val="50000"/>
                  </a:schemeClr>
                </a:solidFill>
              </a:rPr>
              <a:t>Syntax</a:t>
            </a:r>
            <a:endParaRPr lang="ru-RU" sz="8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151454" y="3456306"/>
            <a:ext cx="2868227" cy="4571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2053030" y="2215334"/>
            <a:ext cx="2925370" cy="4571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3080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3113" y="508731"/>
            <a:ext cx="6694715" cy="1325563"/>
          </a:xfrm>
        </p:spPr>
        <p:txBody>
          <a:bodyPr/>
          <a:lstStyle/>
          <a:p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Different order -- different meanings</a:t>
            </a:r>
            <a:endParaRPr lang="ru-RU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7628" y="2983892"/>
            <a:ext cx="6096000" cy="34778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4400" dirty="0">
                <a:solidFill>
                  <a:schemeClr val="accent1">
                    <a:lumMod val="50000"/>
                  </a:schemeClr>
                </a:solidFill>
              </a:rPr>
              <a:t>John ate a doughnut.</a:t>
            </a:r>
          </a:p>
          <a:p>
            <a:r>
              <a:rPr lang="en-US" sz="4400" dirty="0" smtClean="0">
                <a:solidFill>
                  <a:schemeClr val="accent1">
                    <a:lumMod val="50000"/>
                  </a:schemeClr>
                </a:solidFill>
              </a:rPr>
              <a:t>A </a:t>
            </a:r>
            <a:r>
              <a:rPr lang="en-US" sz="4400" dirty="0">
                <a:solidFill>
                  <a:schemeClr val="accent1">
                    <a:lumMod val="50000"/>
                  </a:schemeClr>
                </a:solidFill>
              </a:rPr>
              <a:t>doughnut ate John.</a:t>
            </a:r>
          </a:p>
          <a:p>
            <a:endParaRPr lang="en-US" sz="4400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sz="4400" dirty="0" smtClean="0">
                <a:solidFill>
                  <a:schemeClr val="accent1">
                    <a:lumMod val="50000"/>
                  </a:schemeClr>
                </a:solidFill>
              </a:rPr>
              <a:t>Thomas </a:t>
            </a:r>
            <a:r>
              <a:rPr lang="en-US" sz="4400" dirty="0">
                <a:solidFill>
                  <a:schemeClr val="accent1">
                    <a:lumMod val="50000"/>
                  </a:schemeClr>
                </a:solidFill>
              </a:rPr>
              <a:t>hit Sam.</a:t>
            </a:r>
          </a:p>
          <a:p>
            <a:r>
              <a:rPr lang="en-US" sz="4400" dirty="0">
                <a:solidFill>
                  <a:schemeClr val="accent1">
                    <a:lumMod val="50000"/>
                  </a:schemeClr>
                </a:solidFill>
              </a:rPr>
              <a:t>Sam hit Thomas.</a:t>
            </a:r>
          </a:p>
        </p:txBody>
      </p:sp>
      <p:sp>
        <p:nvSpPr>
          <p:cNvPr id="6" name="Полилиния 5"/>
          <p:cNvSpPr/>
          <p:nvPr/>
        </p:nvSpPr>
        <p:spPr>
          <a:xfrm>
            <a:off x="5617028" y="-249111"/>
            <a:ext cx="6773605" cy="7312414"/>
          </a:xfrm>
          <a:custGeom>
            <a:avLst/>
            <a:gdLst>
              <a:gd name="connsiteX0" fmla="*/ 2803441 w 7678995"/>
              <a:gd name="connsiteY0" fmla="*/ 0 h 6900018"/>
              <a:gd name="connsiteX1" fmla="*/ 7678995 w 7678995"/>
              <a:gd name="connsiteY1" fmla="*/ 0 h 6900018"/>
              <a:gd name="connsiteX2" fmla="*/ 7678995 w 7678995"/>
              <a:gd name="connsiteY2" fmla="*/ 6900018 h 6900018"/>
              <a:gd name="connsiteX3" fmla="*/ 3079720 w 7678995"/>
              <a:gd name="connsiteY3" fmla="*/ 6900018 h 6900018"/>
              <a:gd name="connsiteX4" fmla="*/ 0 w 7678995"/>
              <a:gd name="connsiteY4" fmla="*/ 3287991 h 6900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78995" h="6900018">
                <a:moveTo>
                  <a:pt x="2803441" y="0"/>
                </a:moveTo>
                <a:lnTo>
                  <a:pt x="7678995" y="0"/>
                </a:lnTo>
                <a:lnTo>
                  <a:pt x="7678995" y="6900018"/>
                </a:lnTo>
                <a:lnTo>
                  <a:pt x="3079720" y="6900018"/>
                </a:lnTo>
                <a:lnTo>
                  <a:pt x="0" y="3287991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5000"/>
                  <a:lumOff val="95000"/>
                  <a:alpha val="42000"/>
                </a:schemeClr>
              </a:gs>
              <a:gs pos="52000">
                <a:schemeClr val="accent1">
                  <a:lumMod val="75000"/>
                  <a:alpha val="12000"/>
                </a:schemeClr>
              </a:gs>
              <a:gs pos="76000">
                <a:schemeClr val="accent1">
                  <a:lumMod val="75000"/>
                  <a:alpha val="27000"/>
                </a:schemeClr>
              </a:gs>
              <a:gs pos="100000">
                <a:schemeClr val="accent1">
                  <a:lumMod val="30000"/>
                  <a:lumOff val="70000"/>
                  <a:alpha val="69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олилиния 6"/>
          <p:cNvSpPr/>
          <p:nvPr/>
        </p:nvSpPr>
        <p:spPr>
          <a:xfrm>
            <a:off x="5892800" y="0"/>
            <a:ext cx="6299201" cy="6900018"/>
          </a:xfrm>
          <a:custGeom>
            <a:avLst/>
            <a:gdLst>
              <a:gd name="connsiteX0" fmla="*/ 2803441 w 7678995"/>
              <a:gd name="connsiteY0" fmla="*/ 0 h 6900018"/>
              <a:gd name="connsiteX1" fmla="*/ 7678995 w 7678995"/>
              <a:gd name="connsiteY1" fmla="*/ 0 h 6900018"/>
              <a:gd name="connsiteX2" fmla="*/ 7678995 w 7678995"/>
              <a:gd name="connsiteY2" fmla="*/ 6900018 h 6900018"/>
              <a:gd name="connsiteX3" fmla="*/ 3079720 w 7678995"/>
              <a:gd name="connsiteY3" fmla="*/ 6900018 h 6900018"/>
              <a:gd name="connsiteX4" fmla="*/ 0 w 7678995"/>
              <a:gd name="connsiteY4" fmla="*/ 3287991 h 6900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78995" h="6900018">
                <a:moveTo>
                  <a:pt x="2803441" y="0"/>
                </a:moveTo>
                <a:lnTo>
                  <a:pt x="7678995" y="0"/>
                </a:lnTo>
                <a:lnTo>
                  <a:pt x="7678995" y="6900018"/>
                </a:lnTo>
                <a:lnTo>
                  <a:pt x="3079720" y="6900018"/>
                </a:lnTo>
                <a:lnTo>
                  <a:pt x="0" y="3287991"/>
                </a:lnTo>
                <a:close/>
              </a:path>
            </a:pathLst>
          </a:custGeom>
          <a:blipFill dpi="0" rotWithShape="1">
            <a:blip r:embed="rId2"/>
            <a:srcRect/>
            <a:tile tx="-228600" ty="209550" sx="80000" sy="80000" flip="none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олилиния 8"/>
          <p:cNvSpPr/>
          <p:nvPr/>
        </p:nvSpPr>
        <p:spPr>
          <a:xfrm>
            <a:off x="5892799" y="0"/>
            <a:ext cx="6299201" cy="6900018"/>
          </a:xfrm>
          <a:custGeom>
            <a:avLst/>
            <a:gdLst>
              <a:gd name="connsiteX0" fmla="*/ 2803441 w 7678995"/>
              <a:gd name="connsiteY0" fmla="*/ 0 h 6900018"/>
              <a:gd name="connsiteX1" fmla="*/ 7678995 w 7678995"/>
              <a:gd name="connsiteY1" fmla="*/ 0 h 6900018"/>
              <a:gd name="connsiteX2" fmla="*/ 7678995 w 7678995"/>
              <a:gd name="connsiteY2" fmla="*/ 6900018 h 6900018"/>
              <a:gd name="connsiteX3" fmla="*/ 3079720 w 7678995"/>
              <a:gd name="connsiteY3" fmla="*/ 6900018 h 6900018"/>
              <a:gd name="connsiteX4" fmla="*/ 0 w 7678995"/>
              <a:gd name="connsiteY4" fmla="*/ 3287991 h 6900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78995" h="6900018">
                <a:moveTo>
                  <a:pt x="2803441" y="0"/>
                </a:moveTo>
                <a:lnTo>
                  <a:pt x="7678995" y="0"/>
                </a:lnTo>
                <a:lnTo>
                  <a:pt x="7678995" y="6900018"/>
                </a:lnTo>
                <a:lnTo>
                  <a:pt x="3079720" y="6900018"/>
                </a:lnTo>
                <a:lnTo>
                  <a:pt x="0" y="3287991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362856" y="1788575"/>
            <a:ext cx="4836434" cy="4571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 flipV="1">
            <a:off x="264431" y="547603"/>
            <a:ext cx="4932789" cy="4571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3929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598042" y="2453641"/>
            <a:ext cx="6096000" cy="357944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Russian: ‘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В комнату вошёл человек”</a:t>
            </a:r>
          </a:p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English: </a:t>
            </a:r>
            <a:r>
              <a:rPr lang="en-US" sz="2800" dirty="0" smtClean="0">
                <a:solidFill>
                  <a:schemeClr val="accent1">
                    <a:lumMod val="50000"/>
                  </a:schemeClr>
                </a:solidFill>
              </a:rPr>
              <a:t>“A 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person entered the </a:t>
            </a:r>
            <a:r>
              <a:rPr lang="en-US" sz="2800" dirty="0" smtClean="0">
                <a:solidFill>
                  <a:schemeClr val="accent1">
                    <a:lumMod val="50000"/>
                  </a:schemeClr>
                </a:solidFill>
              </a:rPr>
              <a:t>room,” </a:t>
            </a:r>
            <a:endParaRPr lang="en-US" sz="2800" dirty="0">
              <a:solidFill>
                <a:schemeClr val="accent1">
                  <a:lumMod val="50000"/>
                </a:schemeClr>
              </a:solidFill>
            </a:endParaRPr>
          </a:p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Russian: </a:t>
            </a:r>
            <a:r>
              <a:rPr lang="en-US" sz="2800" dirty="0" smtClean="0">
                <a:solidFill>
                  <a:schemeClr val="accent1">
                    <a:lumMod val="50000"/>
                  </a:schemeClr>
                </a:solidFill>
              </a:rPr>
              <a:t>“</a:t>
            </a: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</a:rPr>
              <a:t>Человек 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</a:rPr>
              <a:t>вошёл в </a:t>
            </a: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</a:rPr>
              <a:t>комнату”</a:t>
            </a:r>
            <a:endParaRPr lang="ru-RU" sz="2800" dirty="0">
              <a:solidFill>
                <a:schemeClr val="accent1">
                  <a:lumMod val="50000"/>
                </a:schemeClr>
              </a:solidFill>
            </a:endParaRPr>
          </a:p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English: </a:t>
            </a:r>
            <a:r>
              <a:rPr lang="en-US" sz="2800" dirty="0" smtClean="0">
                <a:solidFill>
                  <a:schemeClr val="accent1">
                    <a:lumMod val="50000"/>
                  </a:schemeClr>
                </a:solidFill>
              </a:rPr>
              <a:t>“The 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person entered the room</a:t>
            </a:r>
            <a:r>
              <a:rPr lang="en-US" sz="2800" dirty="0" smtClean="0">
                <a:solidFill>
                  <a:schemeClr val="accent1">
                    <a:lumMod val="50000"/>
                  </a:schemeClr>
                </a:solidFill>
              </a:rPr>
              <a:t>.”</a:t>
            </a:r>
            <a:endParaRPr lang="en-US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Полилиния 5"/>
          <p:cNvSpPr/>
          <p:nvPr/>
        </p:nvSpPr>
        <p:spPr>
          <a:xfrm rot="10800000">
            <a:off x="-275771" y="-291129"/>
            <a:ext cx="6773605" cy="7312414"/>
          </a:xfrm>
          <a:custGeom>
            <a:avLst/>
            <a:gdLst>
              <a:gd name="connsiteX0" fmla="*/ 2803441 w 7678995"/>
              <a:gd name="connsiteY0" fmla="*/ 0 h 6900018"/>
              <a:gd name="connsiteX1" fmla="*/ 7678995 w 7678995"/>
              <a:gd name="connsiteY1" fmla="*/ 0 h 6900018"/>
              <a:gd name="connsiteX2" fmla="*/ 7678995 w 7678995"/>
              <a:gd name="connsiteY2" fmla="*/ 6900018 h 6900018"/>
              <a:gd name="connsiteX3" fmla="*/ 3079720 w 7678995"/>
              <a:gd name="connsiteY3" fmla="*/ 6900018 h 6900018"/>
              <a:gd name="connsiteX4" fmla="*/ 0 w 7678995"/>
              <a:gd name="connsiteY4" fmla="*/ 3287991 h 6900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78995" h="6900018">
                <a:moveTo>
                  <a:pt x="2803441" y="0"/>
                </a:moveTo>
                <a:lnTo>
                  <a:pt x="7678995" y="0"/>
                </a:lnTo>
                <a:lnTo>
                  <a:pt x="7678995" y="6900018"/>
                </a:lnTo>
                <a:lnTo>
                  <a:pt x="3079720" y="6900018"/>
                </a:lnTo>
                <a:lnTo>
                  <a:pt x="0" y="3287991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5000"/>
                  <a:lumOff val="95000"/>
                  <a:alpha val="42000"/>
                </a:schemeClr>
              </a:gs>
              <a:gs pos="52000">
                <a:schemeClr val="accent1">
                  <a:lumMod val="75000"/>
                  <a:alpha val="12000"/>
                </a:schemeClr>
              </a:gs>
              <a:gs pos="76000">
                <a:schemeClr val="accent1">
                  <a:lumMod val="75000"/>
                  <a:alpha val="27000"/>
                </a:schemeClr>
              </a:gs>
              <a:gs pos="100000">
                <a:schemeClr val="accent1">
                  <a:lumMod val="30000"/>
                  <a:lumOff val="70000"/>
                  <a:alpha val="69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олилиния 6"/>
          <p:cNvSpPr/>
          <p:nvPr/>
        </p:nvSpPr>
        <p:spPr>
          <a:xfrm rot="10800000">
            <a:off x="0" y="-42018"/>
            <a:ext cx="6299201" cy="6900018"/>
          </a:xfrm>
          <a:custGeom>
            <a:avLst/>
            <a:gdLst>
              <a:gd name="connsiteX0" fmla="*/ 2803441 w 7678995"/>
              <a:gd name="connsiteY0" fmla="*/ 0 h 6900018"/>
              <a:gd name="connsiteX1" fmla="*/ 7678995 w 7678995"/>
              <a:gd name="connsiteY1" fmla="*/ 0 h 6900018"/>
              <a:gd name="connsiteX2" fmla="*/ 7678995 w 7678995"/>
              <a:gd name="connsiteY2" fmla="*/ 6900018 h 6900018"/>
              <a:gd name="connsiteX3" fmla="*/ 3079720 w 7678995"/>
              <a:gd name="connsiteY3" fmla="*/ 6900018 h 6900018"/>
              <a:gd name="connsiteX4" fmla="*/ 0 w 7678995"/>
              <a:gd name="connsiteY4" fmla="*/ 3287991 h 6900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78995" h="6900018">
                <a:moveTo>
                  <a:pt x="2803441" y="0"/>
                </a:moveTo>
                <a:lnTo>
                  <a:pt x="7678995" y="0"/>
                </a:lnTo>
                <a:lnTo>
                  <a:pt x="7678995" y="6900018"/>
                </a:lnTo>
                <a:lnTo>
                  <a:pt x="3079720" y="6900018"/>
                </a:lnTo>
                <a:lnTo>
                  <a:pt x="0" y="3287991"/>
                </a:lnTo>
                <a:close/>
              </a:path>
            </a:pathLst>
          </a:custGeom>
          <a:blipFill dpi="0" rotWithShape="0">
            <a:blip r:embed="rId2"/>
            <a:srcRect/>
            <a:tile tx="-228600" ty="209550" sx="80000" sy="80000" flip="none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олилиния 7"/>
          <p:cNvSpPr/>
          <p:nvPr/>
        </p:nvSpPr>
        <p:spPr>
          <a:xfrm rot="10800000">
            <a:off x="-1" y="-42017"/>
            <a:ext cx="6299201" cy="6900018"/>
          </a:xfrm>
          <a:custGeom>
            <a:avLst/>
            <a:gdLst>
              <a:gd name="connsiteX0" fmla="*/ 2803441 w 7678995"/>
              <a:gd name="connsiteY0" fmla="*/ 0 h 6900018"/>
              <a:gd name="connsiteX1" fmla="*/ 7678995 w 7678995"/>
              <a:gd name="connsiteY1" fmla="*/ 0 h 6900018"/>
              <a:gd name="connsiteX2" fmla="*/ 7678995 w 7678995"/>
              <a:gd name="connsiteY2" fmla="*/ 6900018 h 6900018"/>
              <a:gd name="connsiteX3" fmla="*/ 3079720 w 7678995"/>
              <a:gd name="connsiteY3" fmla="*/ 6900018 h 6900018"/>
              <a:gd name="connsiteX4" fmla="*/ 0 w 7678995"/>
              <a:gd name="connsiteY4" fmla="*/ 3287991 h 6900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78995" h="6900018">
                <a:moveTo>
                  <a:pt x="2803441" y="0"/>
                </a:moveTo>
                <a:lnTo>
                  <a:pt x="7678995" y="0"/>
                </a:lnTo>
                <a:lnTo>
                  <a:pt x="7678995" y="6900018"/>
                </a:lnTo>
                <a:lnTo>
                  <a:pt x="3079720" y="6900018"/>
                </a:lnTo>
                <a:lnTo>
                  <a:pt x="0" y="3287991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2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6497834" y="357981"/>
            <a:ext cx="6096000" cy="144655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4400" b="1" dirty="0">
                <a:solidFill>
                  <a:srgbClr val="AD84C6">
                    <a:lumMod val="50000"/>
                  </a:srgbClr>
                </a:solidFill>
                <a:ea typeface="+mj-ea"/>
                <a:cs typeface="+mj-cs"/>
              </a:rPr>
              <a:t>Different order -- different meanings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 flipV="1">
            <a:off x="6696467" y="1758812"/>
            <a:ext cx="4836434" cy="4571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598042" y="312262"/>
            <a:ext cx="4932789" cy="4571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7568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Ромб 87"/>
          <p:cNvSpPr/>
          <p:nvPr/>
        </p:nvSpPr>
        <p:spPr>
          <a:xfrm rot="1947278">
            <a:off x="7008423" y="220669"/>
            <a:ext cx="5587149" cy="5587149"/>
          </a:xfrm>
          <a:prstGeom prst="diamond">
            <a:avLst/>
          </a:prstGeom>
          <a:solidFill>
            <a:schemeClr val="accent1"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31" y="904478"/>
            <a:ext cx="3989497" cy="1325563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English: </a:t>
            </a:r>
            <a:r>
              <a:rPr lang="en-US" altLang="ja-JP" dirty="0" smtClean="0">
                <a:solidFill>
                  <a:schemeClr val="accent1">
                    <a:lumMod val="50000"/>
                  </a:schemeClr>
                </a:solidFill>
              </a:rPr>
              <a:t>SVO</a:t>
            </a:r>
            <a:br>
              <a:rPr lang="en-US" altLang="ja-JP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altLang="ja-JP" dirty="0" smtClean="0">
                <a:solidFill>
                  <a:schemeClr val="accent1">
                    <a:lumMod val="50000"/>
                  </a:schemeClr>
                </a:solidFill>
              </a:rPr>
              <a:t>I ate an apple </a:t>
            </a:r>
            <a:br>
              <a:rPr lang="en-US" altLang="ja-JP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altLang="ja-JP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en-US" altLang="ja-JP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altLang="ja-JP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en-US" altLang="ja-JP" dirty="0" smtClean="0">
                <a:solidFill>
                  <a:schemeClr val="accent1">
                    <a:lumMod val="50000"/>
                  </a:schemeClr>
                </a:solidFill>
              </a:rPr>
            </a:b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91790" y="4365710"/>
            <a:ext cx="5290162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 smtClean="0">
                <a:solidFill>
                  <a:schemeClr val="accent1">
                    <a:lumMod val="50000"/>
                  </a:schemeClr>
                </a:solidFill>
              </a:rPr>
              <a:t>Arabic: V</a:t>
            </a:r>
            <a:r>
              <a:rPr lang="en-US" sz="3600" dirty="0">
                <a:solidFill>
                  <a:schemeClr val="accent1">
                    <a:lumMod val="50000"/>
                  </a:schemeClr>
                </a:solidFill>
              </a:rPr>
              <a:t>S</a:t>
            </a:r>
            <a:r>
              <a:rPr lang="en-US" sz="3600" dirty="0" smtClean="0">
                <a:solidFill>
                  <a:schemeClr val="accent1">
                    <a:lumMod val="50000"/>
                  </a:schemeClr>
                </a:solidFill>
              </a:rPr>
              <a:t>O</a:t>
            </a:r>
          </a:p>
          <a:p>
            <a:pPr marL="0" indent="0">
              <a:buNone/>
            </a:pPr>
            <a:r>
              <a:rPr lang="ar-AE" sz="3600" dirty="0" smtClean="0">
                <a:solidFill>
                  <a:schemeClr val="accent1">
                    <a:lumMod val="50000"/>
                  </a:schemeClr>
                </a:solidFill>
              </a:rPr>
              <a:t>أكلت تفاح</a:t>
            </a:r>
            <a:r>
              <a:rPr lang="en-US" sz="3600" dirty="0" err="1" smtClean="0">
                <a:solidFill>
                  <a:schemeClr val="accent1">
                    <a:lumMod val="50000"/>
                  </a:schemeClr>
                </a:solidFill>
              </a:rPr>
              <a:t>Vso</a:t>
            </a:r>
            <a:endParaRPr lang="en-US" sz="36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sz="3600" dirty="0" smtClean="0">
                <a:solidFill>
                  <a:schemeClr val="accent1">
                    <a:lumMod val="50000"/>
                  </a:schemeClr>
                </a:solidFill>
              </a:rPr>
              <a:t>Akal-</a:t>
            </a:r>
            <a:r>
              <a:rPr lang="en-US" sz="3600" dirty="0" err="1" smtClean="0">
                <a:solidFill>
                  <a:schemeClr val="accent1">
                    <a:lumMod val="50000"/>
                  </a:schemeClr>
                </a:solidFill>
              </a:rPr>
              <a:t>tu</a:t>
            </a:r>
            <a:r>
              <a:rPr lang="en-US" sz="3600" dirty="0" smtClean="0">
                <a:solidFill>
                  <a:schemeClr val="accent1">
                    <a:lumMod val="50000"/>
                  </a:schemeClr>
                </a:solidFill>
              </a:rPr>
              <a:t> (</a:t>
            </a:r>
            <a:r>
              <a:rPr lang="en-US" sz="3600" dirty="0" err="1" smtClean="0">
                <a:solidFill>
                  <a:schemeClr val="accent1">
                    <a:lumMod val="50000"/>
                  </a:schemeClr>
                </a:solidFill>
              </a:rPr>
              <a:t>ana</a:t>
            </a:r>
            <a:r>
              <a:rPr lang="en-US" sz="3600" dirty="0" smtClean="0">
                <a:solidFill>
                  <a:schemeClr val="accent1">
                    <a:lumMod val="50000"/>
                  </a:schemeClr>
                </a:solidFill>
              </a:rPr>
              <a:t>) </a:t>
            </a:r>
            <a:r>
              <a:rPr lang="en-US" sz="3600" dirty="0" err="1" smtClean="0">
                <a:solidFill>
                  <a:schemeClr val="accent1">
                    <a:lumMod val="50000"/>
                  </a:schemeClr>
                </a:solidFill>
              </a:rPr>
              <a:t>tufaaha</a:t>
            </a:r>
            <a:endParaRPr lang="en-US" sz="36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sz="3600" dirty="0" smtClean="0">
                <a:solidFill>
                  <a:schemeClr val="accent1">
                    <a:lumMod val="50000"/>
                  </a:schemeClr>
                </a:solidFill>
              </a:rPr>
              <a:t>Ate I apple </a:t>
            </a:r>
          </a:p>
          <a:p>
            <a:pPr marL="0" indent="0">
              <a:buNone/>
            </a:pPr>
            <a:endParaRPr lang="en-US" sz="3600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grpSp>
        <p:nvGrpSpPr>
          <p:cNvPr id="85" name="Группа 84"/>
          <p:cNvGrpSpPr/>
          <p:nvPr/>
        </p:nvGrpSpPr>
        <p:grpSpPr>
          <a:xfrm>
            <a:off x="7581952" y="580572"/>
            <a:ext cx="4368403" cy="4500874"/>
            <a:chOff x="8510846" y="1794371"/>
            <a:chExt cx="3068848" cy="3161910"/>
          </a:xfrm>
        </p:grpSpPr>
        <p:grpSp>
          <p:nvGrpSpPr>
            <p:cNvPr id="84" name="Группа 83"/>
            <p:cNvGrpSpPr/>
            <p:nvPr/>
          </p:nvGrpSpPr>
          <p:grpSpPr>
            <a:xfrm>
              <a:off x="8510846" y="1794371"/>
              <a:ext cx="3068848" cy="3161910"/>
              <a:chOff x="7237218" y="2281985"/>
              <a:chExt cx="3068848" cy="3161910"/>
            </a:xfrm>
          </p:grpSpPr>
          <p:grpSp>
            <p:nvGrpSpPr>
              <p:cNvPr id="67" name="Группа 66"/>
              <p:cNvGrpSpPr/>
              <p:nvPr/>
            </p:nvGrpSpPr>
            <p:grpSpPr>
              <a:xfrm>
                <a:off x="7237218" y="3045312"/>
                <a:ext cx="2154069" cy="2398583"/>
                <a:chOff x="6933360" y="3045312"/>
                <a:chExt cx="2154069" cy="2398583"/>
              </a:xfrm>
              <a:blipFill>
                <a:blip r:embed="rId2"/>
                <a:tile tx="-273050" ty="-165100" sx="20000" sy="20000" flip="none" algn="ctr"/>
              </a:blipFill>
            </p:grpSpPr>
            <p:sp>
              <p:nvSpPr>
                <p:cNvPr id="33" name="Прямоугольник 32"/>
                <p:cNvSpPr/>
                <p:nvPr/>
              </p:nvSpPr>
              <p:spPr>
                <a:xfrm rot="900000">
                  <a:off x="7513909" y="3045312"/>
                  <a:ext cx="382878" cy="3828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grpSp>
              <p:nvGrpSpPr>
                <p:cNvPr id="66" name="Группа 65"/>
                <p:cNvGrpSpPr/>
                <p:nvPr/>
              </p:nvGrpSpPr>
              <p:grpSpPr>
                <a:xfrm>
                  <a:off x="6933360" y="3293579"/>
                  <a:ext cx="2154069" cy="2150316"/>
                  <a:chOff x="6933360" y="3293579"/>
                  <a:chExt cx="2154069" cy="2150316"/>
                </a:xfrm>
                <a:grpFill/>
              </p:grpSpPr>
              <p:grpSp>
                <p:nvGrpSpPr>
                  <p:cNvPr id="50" name="Группа 49"/>
                  <p:cNvGrpSpPr/>
                  <p:nvPr/>
                </p:nvGrpSpPr>
                <p:grpSpPr>
                  <a:xfrm>
                    <a:off x="6933360" y="3392726"/>
                    <a:ext cx="1835288" cy="2051169"/>
                    <a:chOff x="6933360" y="3392726"/>
                    <a:chExt cx="1835288" cy="2051169"/>
                  </a:xfrm>
                  <a:grpFill/>
                </p:grpSpPr>
                <p:sp>
                  <p:nvSpPr>
                    <p:cNvPr id="35" name="Прямоугольник 34"/>
                    <p:cNvSpPr/>
                    <p:nvPr/>
                  </p:nvSpPr>
                  <p:spPr>
                    <a:xfrm rot="1037568">
                      <a:off x="7222121" y="4405304"/>
                      <a:ext cx="683664" cy="683664"/>
                    </a:xfrm>
                    <a:prstGeom prst="rect">
                      <a:avLst/>
                    </a:pr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/>
                    </a:p>
                  </p:txBody>
                </p:sp>
                <p:sp>
                  <p:nvSpPr>
                    <p:cNvPr id="37" name="Прямоугольник 36"/>
                    <p:cNvSpPr/>
                    <p:nvPr/>
                  </p:nvSpPr>
                  <p:spPr>
                    <a:xfrm rot="900000">
                      <a:off x="6933360" y="3392726"/>
                      <a:ext cx="820397" cy="820397"/>
                    </a:xfrm>
                    <a:prstGeom prst="rect">
                      <a:avLst/>
                    </a:pr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/>
                    </a:p>
                  </p:txBody>
                </p:sp>
                <p:sp>
                  <p:nvSpPr>
                    <p:cNvPr id="40" name="Прямоугольник 39"/>
                    <p:cNvSpPr/>
                    <p:nvPr/>
                  </p:nvSpPr>
                  <p:spPr>
                    <a:xfrm rot="900000">
                      <a:off x="7948251" y="4623498"/>
                      <a:ext cx="820397" cy="820397"/>
                    </a:xfrm>
                    <a:prstGeom prst="rect">
                      <a:avLst/>
                    </a:pr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/>
                    </a:p>
                  </p:txBody>
                </p:sp>
              </p:grpSp>
              <p:sp>
                <p:nvSpPr>
                  <p:cNvPr id="64" name="Полилиния 63"/>
                  <p:cNvSpPr/>
                  <p:nvPr/>
                </p:nvSpPr>
                <p:spPr>
                  <a:xfrm rot="942938">
                    <a:off x="7845948" y="3293579"/>
                    <a:ext cx="1241481" cy="1230596"/>
                  </a:xfrm>
                  <a:custGeom>
                    <a:avLst/>
                    <a:gdLst>
                      <a:gd name="connsiteX0" fmla="*/ 1230595 w 1241481"/>
                      <a:gd name="connsiteY0" fmla="*/ 1 h 1230596"/>
                      <a:gd name="connsiteX1" fmla="*/ 1241481 w 1241481"/>
                      <a:gd name="connsiteY1" fmla="*/ 1 h 1230596"/>
                      <a:gd name="connsiteX2" fmla="*/ 1241481 w 1241481"/>
                      <a:gd name="connsiteY2" fmla="*/ 1230596 h 1230596"/>
                      <a:gd name="connsiteX3" fmla="*/ 10886 w 1241481"/>
                      <a:gd name="connsiteY3" fmla="*/ 1230596 h 1230596"/>
                      <a:gd name="connsiteX4" fmla="*/ 10886 w 1241481"/>
                      <a:gd name="connsiteY4" fmla="*/ 29144 h 1230596"/>
                      <a:gd name="connsiteX5" fmla="*/ 1224064 w 1241481"/>
                      <a:gd name="connsiteY5" fmla="*/ 1230595 h 1230596"/>
                      <a:gd name="connsiteX6" fmla="*/ 1230595 w 1241481"/>
                      <a:gd name="connsiteY6" fmla="*/ 1230595 h 1230596"/>
                      <a:gd name="connsiteX7" fmla="*/ 0 w 1241481"/>
                      <a:gd name="connsiteY7" fmla="*/ 0 h 1230596"/>
                      <a:gd name="connsiteX8" fmla="*/ 1230595 w 1241481"/>
                      <a:gd name="connsiteY8" fmla="*/ 0 h 1230596"/>
                      <a:gd name="connsiteX9" fmla="*/ 1230595 w 1241481"/>
                      <a:gd name="connsiteY9" fmla="*/ 1 h 1230596"/>
                      <a:gd name="connsiteX10" fmla="*/ 10886 w 1241481"/>
                      <a:gd name="connsiteY10" fmla="*/ 1 h 1230596"/>
                      <a:gd name="connsiteX11" fmla="*/ 10886 w 1241481"/>
                      <a:gd name="connsiteY11" fmla="*/ 29144 h 1230596"/>
                      <a:gd name="connsiteX12" fmla="*/ 0 w 1241481"/>
                      <a:gd name="connsiteY12" fmla="*/ 18363 h 12305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241481" h="1230596">
                        <a:moveTo>
                          <a:pt x="1230595" y="1"/>
                        </a:moveTo>
                        <a:lnTo>
                          <a:pt x="1241481" y="1"/>
                        </a:lnTo>
                        <a:lnTo>
                          <a:pt x="1241481" y="1230596"/>
                        </a:lnTo>
                        <a:lnTo>
                          <a:pt x="10886" y="1230596"/>
                        </a:lnTo>
                        <a:lnTo>
                          <a:pt x="10886" y="29144"/>
                        </a:lnTo>
                        <a:lnTo>
                          <a:pt x="1224064" y="1230595"/>
                        </a:lnTo>
                        <a:lnTo>
                          <a:pt x="1230595" y="1230595"/>
                        </a:lnTo>
                        <a:close/>
                        <a:moveTo>
                          <a:pt x="0" y="0"/>
                        </a:moveTo>
                        <a:lnTo>
                          <a:pt x="1230595" y="0"/>
                        </a:lnTo>
                        <a:lnTo>
                          <a:pt x="1230595" y="1"/>
                        </a:lnTo>
                        <a:lnTo>
                          <a:pt x="10886" y="1"/>
                        </a:lnTo>
                        <a:lnTo>
                          <a:pt x="10886" y="29144"/>
                        </a:lnTo>
                        <a:lnTo>
                          <a:pt x="0" y="18363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</p:grpSp>
          </p:grpSp>
          <p:grpSp>
            <p:nvGrpSpPr>
              <p:cNvPr id="81" name="Группа 80"/>
              <p:cNvGrpSpPr/>
              <p:nvPr/>
            </p:nvGrpSpPr>
            <p:grpSpPr>
              <a:xfrm>
                <a:off x="8183801" y="2281985"/>
                <a:ext cx="2122265" cy="2806983"/>
                <a:chOff x="8183801" y="2281985"/>
                <a:chExt cx="2122265" cy="2806983"/>
              </a:xfrm>
              <a:blipFill dpi="0" rotWithShape="1">
                <a:blip r:embed="rId3"/>
                <a:srcRect/>
                <a:tile tx="-228600" ty="-57150" sx="10000" sy="10000" flip="none" algn="ctr"/>
              </a:blipFill>
            </p:grpSpPr>
            <p:sp>
              <p:nvSpPr>
                <p:cNvPr id="32" name="Прямоугольник 31"/>
                <p:cNvSpPr/>
                <p:nvPr/>
              </p:nvSpPr>
              <p:spPr>
                <a:xfrm rot="900000">
                  <a:off x="9290145" y="4405304"/>
                  <a:ext cx="683664" cy="683664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34" name="Прямоугольник 33"/>
                <p:cNvSpPr/>
                <p:nvPr/>
              </p:nvSpPr>
              <p:spPr>
                <a:xfrm rot="900000">
                  <a:off x="9221748" y="2683064"/>
                  <a:ext cx="683664" cy="683664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38" name="Прямоугольник 37"/>
                <p:cNvSpPr/>
                <p:nvPr/>
              </p:nvSpPr>
              <p:spPr>
                <a:xfrm rot="900000">
                  <a:off x="8386625" y="2281985"/>
                  <a:ext cx="820397" cy="820397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39" name="Прямоугольник 38"/>
                <p:cNvSpPr/>
                <p:nvPr/>
              </p:nvSpPr>
              <p:spPr>
                <a:xfrm rot="6300000">
                  <a:off x="9485669" y="3581465"/>
                  <a:ext cx="820397" cy="820397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62" name="Полилиния 61"/>
                <p:cNvSpPr/>
                <p:nvPr/>
              </p:nvSpPr>
              <p:spPr>
                <a:xfrm rot="902785">
                  <a:off x="8183801" y="3252220"/>
                  <a:ext cx="1230595" cy="1230595"/>
                </a:xfrm>
                <a:custGeom>
                  <a:avLst/>
                  <a:gdLst>
                    <a:gd name="connsiteX0" fmla="*/ 0 w 1230595"/>
                    <a:gd name="connsiteY0" fmla="*/ 0 h 1230595"/>
                    <a:gd name="connsiteX1" fmla="*/ 1230595 w 1230595"/>
                    <a:gd name="connsiteY1" fmla="*/ 0 h 1230595"/>
                    <a:gd name="connsiteX2" fmla="*/ 1230595 w 1230595"/>
                    <a:gd name="connsiteY2" fmla="*/ 1230595 h 1230595"/>
                    <a:gd name="connsiteX3" fmla="*/ 1224064 w 1230595"/>
                    <a:gd name="connsiteY3" fmla="*/ 1230595 h 1230595"/>
                    <a:gd name="connsiteX4" fmla="*/ 0 w 1230595"/>
                    <a:gd name="connsiteY4" fmla="*/ 18363 h 12305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30595" h="1230595">
                      <a:moveTo>
                        <a:pt x="0" y="0"/>
                      </a:moveTo>
                      <a:lnTo>
                        <a:pt x="1230595" y="0"/>
                      </a:lnTo>
                      <a:lnTo>
                        <a:pt x="1230595" y="1230595"/>
                      </a:lnTo>
                      <a:lnTo>
                        <a:pt x="1224064" y="1230595"/>
                      </a:lnTo>
                      <a:lnTo>
                        <a:pt x="0" y="1836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</p:grpSp>
        <p:grpSp>
          <p:nvGrpSpPr>
            <p:cNvPr id="82" name="Группа 81"/>
            <p:cNvGrpSpPr/>
            <p:nvPr/>
          </p:nvGrpSpPr>
          <p:grpSpPr>
            <a:xfrm>
              <a:off x="8510846" y="1794371"/>
              <a:ext cx="3068848" cy="3161910"/>
              <a:chOff x="3153599" y="2467042"/>
              <a:chExt cx="3068848" cy="3161910"/>
            </a:xfrm>
            <a:solidFill>
              <a:schemeClr val="accent1">
                <a:lumMod val="60000"/>
                <a:lumOff val="40000"/>
                <a:alpha val="24000"/>
              </a:schemeClr>
            </a:solidFill>
          </p:grpSpPr>
          <p:sp>
            <p:nvSpPr>
              <p:cNvPr id="68" name="Прямоугольник 67"/>
              <p:cNvSpPr/>
              <p:nvPr/>
            </p:nvSpPr>
            <p:spPr>
              <a:xfrm rot="900000">
                <a:off x="5206526" y="4590361"/>
                <a:ext cx="683664" cy="68366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69" name="Прямоугольник 68"/>
              <p:cNvSpPr/>
              <p:nvPr/>
            </p:nvSpPr>
            <p:spPr>
              <a:xfrm rot="900000">
                <a:off x="5138129" y="2868121"/>
                <a:ext cx="683664" cy="68366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70" name="Прямоугольник 69"/>
              <p:cNvSpPr/>
              <p:nvPr/>
            </p:nvSpPr>
            <p:spPr>
              <a:xfrm rot="900000">
                <a:off x="4303006" y="2467042"/>
                <a:ext cx="820397" cy="820397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71" name="Прямоугольник 70"/>
              <p:cNvSpPr/>
              <p:nvPr/>
            </p:nvSpPr>
            <p:spPr>
              <a:xfrm rot="6300000">
                <a:off x="5402050" y="3766522"/>
                <a:ext cx="820397" cy="820397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grpSp>
            <p:nvGrpSpPr>
              <p:cNvPr id="72" name="Группа 71"/>
              <p:cNvGrpSpPr/>
              <p:nvPr/>
            </p:nvGrpSpPr>
            <p:grpSpPr>
              <a:xfrm>
                <a:off x="3153599" y="3230369"/>
                <a:ext cx="2154069" cy="2398583"/>
                <a:chOff x="6933360" y="3045312"/>
                <a:chExt cx="2154069" cy="2398583"/>
              </a:xfrm>
              <a:grpFill/>
            </p:grpSpPr>
            <p:sp>
              <p:nvSpPr>
                <p:cNvPr id="73" name="Прямоугольник 72"/>
                <p:cNvSpPr/>
                <p:nvPr/>
              </p:nvSpPr>
              <p:spPr>
                <a:xfrm rot="900000">
                  <a:off x="7513909" y="3045312"/>
                  <a:ext cx="382878" cy="3828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grpSp>
              <p:nvGrpSpPr>
                <p:cNvPr id="74" name="Группа 73"/>
                <p:cNvGrpSpPr/>
                <p:nvPr/>
              </p:nvGrpSpPr>
              <p:grpSpPr>
                <a:xfrm>
                  <a:off x="6933360" y="3293579"/>
                  <a:ext cx="2154069" cy="2150316"/>
                  <a:chOff x="6933360" y="3293579"/>
                  <a:chExt cx="2154069" cy="2150316"/>
                </a:xfrm>
                <a:grpFill/>
              </p:grpSpPr>
              <p:grpSp>
                <p:nvGrpSpPr>
                  <p:cNvPr id="75" name="Группа 74"/>
                  <p:cNvGrpSpPr/>
                  <p:nvPr/>
                </p:nvGrpSpPr>
                <p:grpSpPr>
                  <a:xfrm>
                    <a:off x="6933360" y="3392726"/>
                    <a:ext cx="1835288" cy="2051169"/>
                    <a:chOff x="6933360" y="3392726"/>
                    <a:chExt cx="1835288" cy="2051169"/>
                  </a:xfrm>
                  <a:grpFill/>
                </p:grpSpPr>
                <p:sp>
                  <p:nvSpPr>
                    <p:cNvPr id="77" name="Прямоугольник 76"/>
                    <p:cNvSpPr/>
                    <p:nvPr/>
                  </p:nvSpPr>
                  <p:spPr>
                    <a:xfrm rot="1037568">
                      <a:off x="7222121" y="4405304"/>
                      <a:ext cx="683664" cy="683664"/>
                    </a:xfrm>
                    <a:prstGeom prst="rect">
                      <a:avLst/>
                    </a:pr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/>
                    </a:p>
                  </p:txBody>
                </p:sp>
                <p:sp>
                  <p:nvSpPr>
                    <p:cNvPr id="78" name="Прямоугольник 77"/>
                    <p:cNvSpPr/>
                    <p:nvPr/>
                  </p:nvSpPr>
                  <p:spPr>
                    <a:xfrm rot="900000">
                      <a:off x="6933360" y="3392726"/>
                      <a:ext cx="820397" cy="820397"/>
                    </a:xfrm>
                    <a:prstGeom prst="rect">
                      <a:avLst/>
                    </a:pr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/>
                    </a:p>
                  </p:txBody>
                </p:sp>
                <p:sp>
                  <p:nvSpPr>
                    <p:cNvPr id="79" name="Прямоугольник 78"/>
                    <p:cNvSpPr/>
                    <p:nvPr/>
                  </p:nvSpPr>
                  <p:spPr>
                    <a:xfrm rot="900000">
                      <a:off x="7948251" y="4623498"/>
                      <a:ext cx="820397" cy="820397"/>
                    </a:xfrm>
                    <a:prstGeom prst="rect">
                      <a:avLst/>
                    </a:prstGeom>
                    <a:grpFill/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/>
                    </a:p>
                  </p:txBody>
                </p:sp>
              </p:grpSp>
              <p:sp>
                <p:nvSpPr>
                  <p:cNvPr id="76" name="Полилиния 75"/>
                  <p:cNvSpPr/>
                  <p:nvPr/>
                </p:nvSpPr>
                <p:spPr>
                  <a:xfrm rot="942938">
                    <a:off x="7845948" y="3293579"/>
                    <a:ext cx="1241481" cy="1230596"/>
                  </a:xfrm>
                  <a:custGeom>
                    <a:avLst/>
                    <a:gdLst>
                      <a:gd name="connsiteX0" fmla="*/ 1230595 w 1241481"/>
                      <a:gd name="connsiteY0" fmla="*/ 1 h 1230596"/>
                      <a:gd name="connsiteX1" fmla="*/ 1241481 w 1241481"/>
                      <a:gd name="connsiteY1" fmla="*/ 1 h 1230596"/>
                      <a:gd name="connsiteX2" fmla="*/ 1241481 w 1241481"/>
                      <a:gd name="connsiteY2" fmla="*/ 1230596 h 1230596"/>
                      <a:gd name="connsiteX3" fmla="*/ 10886 w 1241481"/>
                      <a:gd name="connsiteY3" fmla="*/ 1230596 h 1230596"/>
                      <a:gd name="connsiteX4" fmla="*/ 10886 w 1241481"/>
                      <a:gd name="connsiteY4" fmla="*/ 29144 h 1230596"/>
                      <a:gd name="connsiteX5" fmla="*/ 1224064 w 1241481"/>
                      <a:gd name="connsiteY5" fmla="*/ 1230595 h 1230596"/>
                      <a:gd name="connsiteX6" fmla="*/ 1230595 w 1241481"/>
                      <a:gd name="connsiteY6" fmla="*/ 1230595 h 1230596"/>
                      <a:gd name="connsiteX7" fmla="*/ 0 w 1241481"/>
                      <a:gd name="connsiteY7" fmla="*/ 0 h 1230596"/>
                      <a:gd name="connsiteX8" fmla="*/ 1230595 w 1241481"/>
                      <a:gd name="connsiteY8" fmla="*/ 0 h 1230596"/>
                      <a:gd name="connsiteX9" fmla="*/ 1230595 w 1241481"/>
                      <a:gd name="connsiteY9" fmla="*/ 1 h 1230596"/>
                      <a:gd name="connsiteX10" fmla="*/ 10886 w 1241481"/>
                      <a:gd name="connsiteY10" fmla="*/ 1 h 1230596"/>
                      <a:gd name="connsiteX11" fmla="*/ 10886 w 1241481"/>
                      <a:gd name="connsiteY11" fmla="*/ 29144 h 1230596"/>
                      <a:gd name="connsiteX12" fmla="*/ 0 w 1241481"/>
                      <a:gd name="connsiteY12" fmla="*/ 18363 h 12305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1241481" h="1230596">
                        <a:moveTo>
                          <a:pt x="1230595" y="1"/>
                        </a:moveTo>
                        <a:lnTo>
                          <a:pt x="1241481" y="1"/>
                        </a:lnTo>
                        <a:lnTo>
                          <a:pt x="1241481" y="1230596"/>
                        </a:lnTo>
                        <a:lnTo>
                          <a:pt x="10886" y="1230596"/>
                        </a:lnTo>
                        <a:lnTo>
                          <a:pt x="10886" y="29144"/>
                        </a:lnTo>
                        <a:lnTo>
                          <a:pt x="1224064" y="1230595"/>
                        </a:lnTo>
                        <a:lnTo>
                          <a:pt x="1230595" y="1230595"/>
                        </a:lnTo>
                        <a:close/>
                        <a:moveTo>
                          <a:pt x="0" y="0"/>
                        </a:moveTo>
                        <a:lnTo>
                          <a:pt x="1230595" y="0"/>
                        </a:lnTo>
                        <a:lnTo>
                          <a:pt x="1230595" y="1"/>
                        </a:lnTo>
                        <a:lnTo>
                          <a:pt x="10886" y="1"/>
                        </a:lnTo>
                        <a:lnTo>
                          <a:pt x="10886" y="29144"/>
                        </a:lnTo>
                        <a:lnTo>
                          <a:pt x="0" y="18363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/>
                  </a:p>
                </p:txBody>
              </p:sp>
            </p:grpSp>
          </p:grpSp>
          <p:sp>
            <p:nvSpPr>
              <p:cNvPr id="80" name="Полилиния 79"/>
              <p:cNvSpPr/>
              <p:nvPr/>
            </p:nvSpPr>
            <p:spPr>
              <a:xfrm rot="902785">
                <a:off x="4100182" y="3437277"/>
                <a:ext cx="1230595" cy="1230595"/>
              </a:xfrm>
              <a:custGeom>
                <a:avLst/>
                <a:gdLst>
                  <a:gd name="connsiteX0" fmla="*/ 0 w 1230595"/>
                  <a:gd name="connsiteY0" fmla="*/ 0 h 1230595"/>
                  <a:gd name="connsiteX1" fmla="*/ 1230595 w 1230595"/>
                  <a:gd name="connsiteY1" fmla="*/ 0 h 1230595"/>
                  <a:gd name="connsiteX2" fmla="*/ 1230595 w 1230595"/>
                  <a:gd name="connsiteY2" fmla="*/ 1230595 h 1230595"/>
                  <a:gd name="connsiteX3" fmla="*/ 1224064 w 1230595"/>
                  <a:gd name="connsiteY3" fmla="*/ 1230595 h 1230595"/>
                  <a:gd name="connsiteX4" fmla="*/ 0 w 1230595"/>
                  <a:gd name="connsiteY4" fmla="*/ 18363 h 1230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30595" h="1230595">
                    <a:moveTo>
                      <a:pt x="0" y="0"/>
                    </a:moveTo>
                    <a:lnTo>
                      <a:pt x="1230595" y="0"/>
                    </a:lnTo>
                    <a:lnTo>
                      <a:pt x="1230595" y="1230595"/>
                    </a:lnTo>
                    <a:lnTo>
                      <a:pt x="1224064" y="1230595"/>
                    </a:lnTo>
                    <a:lnTo>
                      <a:pt x="0" y="1836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sp>
        <p:nvSpPr>
          <p:cNvPr id="86" name="Прямоугольник 85"/>
          <p:cNvSpPr/>
          <p:nvPr/>
        </p:nvSpPr>
        <p:spPr>
          <a:xfrm>
            <a:off x="719986" y="2139314"/>
            <a:ext cx="670742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smtClean="0">
                <a:solidFill>
                  <a:schemeClr val="accent1">
                    <a:lumMod val="50000"/>
                  </a:schemeClr>
                </a:solidFill>
              </a:rPr>
              <a:t>Japanese: SOV</a:t>
            </a:r>
            <a:endParaRPr lang="ru-RU" sz="36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ja-JP" altLang="en-US" sz="3600" dirty="0" smtClean="0">
                <a:solidFill>
                  <a:schemeClr val="accent1">
                    <a:lumMod val="50000"/>
                  </a:schemeClr>
                </a:solidFill>
              </a:rPr>
              <a:t>私</a:t>
            </a:r>
            <a:r>
              <a:rPr lang="ja-JP" altLang="en-US" sz="3600" dirty="0">
                <a:solidFill>
                  <a:schemeClr val="accent1">
                    <a:lumMod val="50000"/>
                  </a:schemeClr>
                </a:solidFill>
              </a:rPr>
              <a:t>は林檎を食べた</a:t>
            </a:r>
            <a:r>
              <a:rPr lang="en-US" altLang="ja-JP" sz="3600" dirty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en-US" altLang="ja-JP" sz="36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altLang="ja-JP" sz="3600" dirty="0" err="1">
                <a:solidFill>
                  <a:schemeClr val="accent1">
                    <a:lumMod val="50000"/>
                  </a:schemeClr>
                </a:solidFill>
              </a:rPr>
              <a:t>Watashi</a:t>
            </a:r>
            <a:r>
              <a:rPr lang="en-US" altLang="ja-JP" sz="36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altLang="ja-JP" sz="3600" dirty="0" err="1">
                <a:solidFill>
                  <a:schemeClr val="accent1">
                    <a:lumMod val="50000"/>
                  </a:schemeClr>
                </a:solidFill>
              </a:rPr>
              <a:t>wa</a:t>
            </a:r>
            <a:r>
              <a:rPr lang="en-US" altLang="ja-JP" sz="36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altLang="ja-JP" sz="3600" dirty="0" err="1">
                <a:solidFill>
                  <a:schemeClr val="accent1">
                    <a:lumMod val="50000"/>
                  </a:schemeClr>
                </a:solidFill>
              </a:rPr>
              <a:t>ringo</a:t>
            </a:r>
            <a:r>
              <a:rPr lang="en-US" altLang="ja-JP" sz="3600" dirty="0">
                <a:solidFill>
                  <a:schemeClr val="accent1">
                    <a:lumMod val="50000"/>
                  </a:schemeClr>
                </a:solidFill>
              </a:rPr>
              <a:t> o </a:t>
            </a:r>
            <a:r>
              <a:rPr lang="en-US" altLang="ja-JP" sz="3600" dirty="0" err="1">
                <a:solidFill>
                  <a:schemeClr val="accent1">
                    <a:lumMod val="50000"/>
                  </a:schemeClr>
                </a:solidFill>
              </a:rPr>
              <a:t>tabemashita</a:t>
            </a:r>
            <a:r>
              <a:rPr lang="en-US" altLang="ja-JP" sz="3600" dirty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en-US" altLang="ja-JP" sz="3600" dirty="0">
                <a:solidFill>
                  <a:schemeClr val="accent1">
                    <a:lumMod val="50000"/>
                  </a:schemeClr>
                </a:solidFill>
              </a:rPr>
            </a:br>
            <a:endParaRPr lang="ru-RU" sz="36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3037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Фиолетовый">
      <a:dk1>
        <a:sysClr val="windowText" lastClr="000000"/>
      </a:dk1>
      <a:lt1>
        <a:sysClr val="window" lastClr="FFFFFF"/>
      </a:lt1>
      <a:dk2>
        <a:srgbClr val="373545"/>
      </a:dk2>
      <a:lt2>
        <a:srgbClr val="DCD8DC"/>
      </a:lt2>
      <a:accent1>
        <a:srgbClr val="AD84C6"/>
      </a:accent1>
      <a:accent2>
        <a:srgbClr val="8784C7"/>
      </a:accent2>
      <a:accent3>
        <a:srgbClr val="5D739A"/>
      </a:accent3>
      <a:accent4>
        <a:srgbClr val="6997AF"/>
      </a:accent4>
      <a:accent5>
        <a:srgbClr val="84ACB6"/>
      </a:accent5>
      <a:accent6>
        <a:srgbClr val="6F8183"/>
      </a:accent6>
      <a:hlink>
        <a:srgbClr val="69A020"/>
      </a:hlink>
      <a:folHlink>
        <a:srgbClr val="8C8C8C"/>
      </a:folHlink>
    </a:clrScheme>
    <a:fontScheme name="Другая 1">
      <a:majorFont>
        <a:latin typeface="DAGGERSQUARE"/>
        <a:ea typeface=""/>
        <a:cs typeface=""/>
      </a:majorFont>
      <a:minorFont>
        <a:latin typeface="DAGGERSQUARE"/>
        <a:ea typeface=""/>
        <a:cs typeface=""/>
      </a:minorFont>
    </a:fontScheme>
    <a:fmtScheme name="Углубление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1636</TotalTime>
  <Words>603</Words>
  <Application>Microsoft Office PowerPoint</Application>
  <PresentationFormat>Произвольный</PresentationFormat>
  <Paragraphs>209</Paragraphs>
  <Slides>21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Office Theme</vt:lpstr>
      <vt:lpstr>The comparison of languages</vt:lpstr>
      <vt:lpstr>Презентация PowerPoint</vt:lpstr>
      <vt:lpstr>Phonetics</vt:lpstr>
      <vt:lpstr>The most common sounds</vt:lpstr>
      <vt:lpstr>Презентация PowerPoint</vt:lpstr>
      <vt:lpstr>Презентация PowerPoint</vt:lpstr>
      <vt:lpstr>Презентация PowerPoint</vt:lpstr>
      <vt:lpstr>Презентация PowerPoint</vt:lpstr>
      <vt:lpstr>Phonology </vt:lpstr>
      <vt:lpstr>Презентация PowerPoint</vt:lpstr>
      <vt:lpstr>Презентация PowerPoint</vt:lpstr>
      <vt:lpstr>Презентация PowerPoint</vt:lpstr>
      <vt:lpstr>Презентация PowerPoint</vt:lpstr>
      <vt:lpstr>Lexis  </vt:lpstr>
      <vt:lpstr>Презентация PowerPoint</vt:lpstr>
      <vt:lpstr>Sneakers Us Trainers UK Runners (A) Gas station  Petrol station SERVO (Service station) Friese Chips    </vt:lpstr>
      <vt:lpstr>Презентация PowerPoint</vt:lpstr>
      <vt:lpstr>Презентация PowerPoint</vt:lpstr>
      <vt:lpstr>Different order -- different meanings</vt:lpstr>
      <vt:lpstr>Презентация PowerPoint</vt:lpstr>
      <vt:lpstr> English: SVO I ate an apple    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Протько Мария</dc:creator>
  <cp:lastModifiedBy>user</cp:lastModifiedBy>
  <cp:revision>119</cp:revision>
  <dcterms:created xsi:type="dcterms:W3CDTF">2019-11-16T17:23:22Z</dcterms:created>
  <dcterms:modified xsi:type="dcterms:W3CDTF">2019-12-06T07:25:09Z</dcterms:modified>
</cp:coreProperties>
</file>