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61B8-29C9-465D-9809-9E5B859CFEA8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CCE0-EB09-493F-BAB2-F8D69204E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540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61B8-29C9-465D-9809-9E5B859CFEA8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CCE0-EB09-493F-BAB2-F8D69204E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73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61B8-29C9-465D-9809-9E5B859CFEA8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CCE0-EB09-493F-BAB2-F8D69204E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08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61B8-29C9-465D-9809-9E5B859CFEA8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CCE0-EB09-493F-BAB2-F8D69204E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665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61B8-29C9-465D-9809-9E5B859CFEA8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CCE0-EB09-493F-BAB2-F8D69204E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168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61B8-29C9-465D-9809-9E5B859CFEA8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CCE0-EB09-493F-BAB2-F8D69204E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29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61B8-29C9-465D-9809-9E5B859CFEA8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CCE0-EB09-493F-BAB2-F8D69204E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930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61B8-29C9-465D-9809-9E5B859CFEA8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CCE0-EB09-493F-BAB2-F8D69204E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741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61B8-29C9-465D-9809-9E5B859CFEA8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CCE0-EB09-493F-BAB2-F8D69204E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608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61B8-29C9-465D-9809-9E5B859CFEA8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CCE0-EB09-493F-BAB2-F8D69204E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46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61B8-29C9-465D-9809-9E5B859CFEA8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CCE0-EB09-493F-BAB2-F8D69204E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63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061B8-29C9-465D-9809-9E5B859CFEA8}" type="datetimeFigureOut">
              <a:rPr lang="ru-RU" smtClean="0"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ECCE0-EB09-493F-BAB2-F8D69204E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11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209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17"/>
            <a:ext cx="9143999" cy="6861517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95003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9614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8740" cy="6858000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7320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81182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4878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8810" cy="6869429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95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"/>
            <a:ext cx="5226496" cy="6858000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05212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24" y="-20901"/>
            <a:ext cx="9217024" cy="6904739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4176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643"/>
            <a:ext cx="9144000" cy="7021285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9864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388" y="-8931"/>
            <a:ext cx="5898940" cy="7052876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4766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8761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223716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8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0</Words>
  <Application>Microsoft Office PowerPoint</Application>
  <PresentationFormat>Экран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Windows User</cp:lastModifiedBy>
  <cp:revision>8</cp:revision>
  <dcterms:created xsi:type="dcterms:W3CDTF">2017-09-13T17:16:27Z</dcterms:created>
  <dcterms:modified xsi:type="dcterms:W3CDTF">2017-09-14T20:02:32Z</dcterms:modified>
</cp:coreProperties>
</file>