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3" r:id="rId7"/>
    <p:sldId id="265" r:id="rId8"/>
    <p:sldId id="267" r:id="rId9"/>
    <p:sldId id="266" r:id="rId10"/>
    <p:sldId id="264" r:id="rId11"/>
    <p:sldId id="259" r:id="rId12"/>
    <p:sldId id="26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ACA4F6B-50FA-4199-9AE3-81C6066C9AE2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86995F7-A58B-40D6-8AF8-522A564231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CA4F6B-50FA-4199-9AE3-81C6066C9AE2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6995F7-A58B-40D6-8AF8-522A564231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ACA4F6B-50FA-4199-9AE3-81C6066C9AE2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586995F7-A58B-40D6-8AF8-522A564231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CA4F6B-50FA-4199-9AE3-81C6066C9AE2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6995F7-A58B-40D6-8AF8-522A564231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CA4F6B-50FA-4199-9AE3-81C6066C9AE2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6995F7-A58B-40D6-8AF8-522A564231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CA4F6B-50FA-4199-9AE3-81C6066C9AE2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6995F7-A58B-40D6-8AF8-522A564231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ACA4F6B-50FA-4199-9AE3-81C6066C9AE2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6995F7-A58B-40D6-8AF8-522A564231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CA4F6B-50FA-4199-9AE3-81C6066C9AE2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6995F7-A58B-40D6-8AF8-522A564231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CA4F6B-50FA-4199-9AE3-81C6066C9AE2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6995F7-A58B-40D6-8AF8-522A564231A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CA4F6B-50FA-4199-9AE3-81C6066C9AE2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86995F7-A58B-40D6-8AF8-522A564231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3ACA4F6B-50FA-4199-9AE3-81C6066C9AE2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86995F7-A58B-40D6-8AF8-522A564231A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3ACA4F6B-50FA-4199-9AE3-81C6066C9AE2}" type="datetimeFigureOut">
              <a:rPr lang="ru-RU" smtClean="0"/>
              <a:pPr/>
              <a:t>07.05.2020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86995F7-A58B-40D6-8AF8-522A564231A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71736" y="1000108"/>
            <a:ext cx="5557822" cy="1470025"/>
          </a:xfrm>
        </p:spPr>
        <p:txBody>
          <a:bodyPr/>
          <a:lstStyle/>
          <a:p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Дала  жарысы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86116" y="4714884"/>
            <a:ext cx="5357850" cy="1101248"/>
          </a:xfrm>
        </p:spPr>
        <p:txBody>
          <a:bodyPr>
            <a:normAutofit/>
          </a:bodyPr>
          <a:lstStyle/>
          <a:p>
            <a:r>
              <a:rPr lang="kk-KZ" sz="2000" b="1" i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Дене  тәрбиесі  пәні  мұғалімі Иманбаев М.Р.</a:t>
            </a:r>
            <a:endParaRPr lang="ru-RU" sz="2000" b="1" i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 descr="http://e-kyzylorda.gov.kz/sites/default/files/styles/news-large/public/IMG/news/2013/%D0%A4%D0%B5%D0%B2/27_atletika.jpg?itok=ZQdoSh0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14346" y="1142984"/>
            <a:ext cx="3357586" cy="364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Без названия (9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571480"/>
            <a:ext cx="7000925" cy="528641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00034" y="928670"/>
            <a:ext cx="6341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Табаны  жұмсақ  жеңіл,спорттық  аяқ  кмім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downlo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928670"/>
            <a:ext cx="7500990" cy="485778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42976" y="642918"/>
            <a:ext cx="56278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Дала  жарысы жүгіру  техникасы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Без названия (10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785794"/>
            <a:ext cx="7786742" cy="535785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857356" y="642918"/>
            <a:ext cx="46746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Дала  жарысы  дайындығы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85860"/>
            <a:ext cx="8143900" cy="557214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28728" y="785794"/>
            <a:ext cx="46907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600" b="1" i="1" dirty="0" smtClean="0">
                <a:solidFill>
                  <a:srgbClr val="FF0000"/>
                </a:solidFill>
              </a:rPr>
              <a:t>Кедергілерден  өт</a:t>
            </a:r>
            <a:r>
              <a:rPr lang="kk-KZ" sz="3600" dirty="0" smtClean="0">
                <a:solidFill>
                  <a:srgbClr val="FF0000"/>
                </a:solidFill>
              </a:rPr>
              <a:t>у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\Desktop\Без названия (1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1546"/>
            <a:ext cx="8143900" cy="578645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000100" y="357166"/>
            <a:ext cx="52149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b="1" i="1" dirty="0" smtClean="0">
                <a:solidFill>
                  <a:srgbClr val="FF0000"/>
                </a:solidFill>
              </a:rPr>
              <a:t>Жүгіру  фазалары</a:t>
            </a:r>
            <a:endParaRPr lang="ru-RU" sz="36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backgroundRemoval t="4889" b="99556" l="0" r="100000">
                        <a14:foregroundMark x1="37333" y1="90222" x2="37333" y2="90222"/>
                        <a14:foregroundMark x1="25778" y1="14000" x2="25778" y2="14000"/>
                        <a14:foregroundMark x1="73556" y1="9111" x2="73556" y2="9111"/>
                        <a14:foregroundMark x1="50000" y1="93111" x2="50000" y2="93111"/>
                        <a14:backgroundMark x1="66667" y1="30222" x2="66667" y2="30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472" y="1256887"/>
            <a:ext cx="7358114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85918" y="357166"/>
            <a:ext cx="47135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Өкшені   көтере   жүгіру</a:t>
            </a:r>
            <a:endParaRPr lang="ru-RU" sz="3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backgroundRemoval t="3145" b="99371" l="2500" r="94375">
                        <a14:foregroundMark x1="50208" y1="37107" x2="50208" y2="37107"/>
                        <a14:foregroundMark x1="85000" y1="45912" x2="85000" y2="45912"/>
                        <a14:backgroundMark x1="12917" y1="32704" x2="12917" y2="327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4349" y="2428869"/>
            <a:ext cx="7776675" cy="3736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7158" y="785794"/>
            <a:ext cx="7590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Аяқтың  ұшынан  бірте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бірте   өкшеге  түсе  жүгіру</a:t>
            </a:r>
            <a:endParaRPr lang="ru-RU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">
                    <a14:imgEffect>
                      <a14:backgroundRemoval t="870" b="100000" l="600" r="98600">
                        <a14:foregroundMark x1="20400" y1="46957" x2="20400" y2="46957"/>
                        <a14:foregroundMark x1="30600" y1="93623" x2="30600" y2="93623"/>
                        <a14:foregroundMark x1="85000" y1="68406" x2="85000" y2="68406"/>
                        <a14:foregroundMark x1="89400" y1="59130" x2="89400" y2="59130"/>
                        <a14:foregroundMark x1="12800" y1="46957" x2="12800" y2="46957"/>
                        <a14:backgroundMark x1="87400" y1="57101" x2="87400" y2="57101"/>
                        <a14:backgroundMark x1="86600" y1="53623" x2="86600" y2="536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10" y="1285860"/>
            <a:ext cx="7286676" cy="536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71604" y="428604"/>
            <a:ext cx="4643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Тізені   көтере  жүгіру</a:t>
            </a:r>
            <a:endParaRPr lang="ru-RU" sz="3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">
                    <a14:imgEffect>
                      <a14:backgroundRemoval t="1866" b="100000" l="336" r="100000">
                        <a14:foregroundMark x1="29530" y1="93284" x2="29530" y2="93284"/>
                        <a14:foregroundMark x1="32886" y1="93284" x2="32886" y2="93284"/>
                        <a14:foregroundMark x1="25839" y1="96642" x2="25839" y2="96642"/>
                        <a14:foregroundMark x1="4027" y1="91418" x2="4027" y2="91418"/>
                        <a14:foregroundMark x1="6040" y1="89179" x2="6040" y2="89179"/>
                        <a14:foregroundMark x1="7718" y1="86567" x2="7718" y2="86567"/>
                        <a14:foregroundMark x1="12081" y1="87313" x2="12081" y2="87313"/>
                        <a14:foregroundMark x1="68121" y1="75000" x2="68121" y2="75000"/>
                        <a14:foregroundMark x1="67114" y1="81343" x2="67114" y2="81343"/>
                        <a14:foregroundMark x1="81879" y1="5970" x2="81879" y2="5970"/>
                        <a14:foregroundMark x1="89262" y1="95896" x2="89262" y2="95896"/>
                        <a14:foregroundMark x1="88255" y1="91791" x2="88255" y2="91791"/>
                        <a14:foregroundMark x1="91611" y1="96642" x2="91611" y2="96642"/>
                        <a14:foregroundMark x1="5369" y1="92164" x2="5369" y2="92164"/>
                        <a14:foregroundMark x1="87919" y1="19776" x2="87919" y2="1977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1539" y="1643050"/>
            <a:ext cx="6500858" cy="386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00166" y="642918"/>
            <a:ext cx="5143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Аяқты  қайшылап  жүгіру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00166" y="428604"/>
            <a:ext cx="55007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Үйге  тапсырма</a:t>
            </a:r>
            <a:endParaRPr lang="ru-RU" sz="40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2910" y="2071678"/>
            <a:ext cx="60358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8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Арнайы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жаттығуларды  орындау</a:t>
            </a:r>
            <a:endParaRPr lang="ru-RU" sz="28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3000372"/>
            <a:ext cx="6640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kk-KZ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ір  қалыпты  еркін  жүгіру 200-400 м.</a:t>
            </a:r>
            <a:endParaRPr lang="ru-RU" sz="28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4348" y="4071942"/>
            <a:ext cx="69881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kk-KZ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Демді  қалыпқа  </a:t>
            </a:r>
            <a:r>
              <a:rPr lang="kk-KZ" sz="28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келтіру  қадамдап  жүру</a:t>
            </a:r>
            <a:endParaRPr lang="ru-RU" sz="28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2153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52</TotalTime>
  <Words>64</Words>
  <Application>Microsoft Office PowerPoint</Application>
  <PresentationFormat>Экран (4:3)</PresentationFormat>
  <Paragraphs>15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Изящная</vt:lpstr>
      <vt:lpstr>Дала  жарысы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Дала  жарысы</dc:title>
  <dc:creator>Admin</dc:creator>
  <cp:lastModifiedBy>Admin</cp:lastModifiedBy>
  <cp:revision>8</cp:revision>
  <dcterms:created xsi:type="dcterms:W3CDTF">2020-05-05T17:51:55Z</dcterms:created>
  <dcterms:modified xsi:type="dcterms:W3CDTF">2020-05-07T03:13:45Z</dcterms:modified>
</cp:coreProperties>
</file>