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57" r:id="rId3"/>
    <p:sldId id="258" r:id="rId4"/>
    <p:sldId id="259" r:id="rId5"/>
    <p:sldId id="261" r:id="rId6"/>
    <p:sldId id="270" r:id="rId7"/>
    <p:sldId id="262" r:id="rId8"/>
    <p:sldId id="265" r:id="rId9"/>
    <p:sldId id="264" r:id="rId10"/>
    <p:sldId id="266" r:id="rId11"/>
    <p:sldId id="267" r:id="rId12"/>
    <p:sldId id="268" r:id="rId13"/>
    <p:sldId id="271" r:id="rId14"/>
    <p:sldId id="29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798" autoAdjust="0"/>
  </p:normalViewPr>
  <p:slideViewPr>
    <p:cSldViewPr>
      <p:cViewPr varScale="1">
        <p:scale>
          <a:sx n="62" d="100"/>
          <a:sy n="62" d="100"/>
        </p:scale>
        <p:origin x="159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BB83E00-697C-4E06-A3DD-EA92127402F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949DFF5-1B73-4C04-BEFE-C80E86627DA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2911" y="0"/>
            <a:ext cx="8136904" cy="2420888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Знакомство 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с работой 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спасателей МЧС.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24450" y="5301208"/>
            <a:ext cx="4212046" cy="144015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Воспитатель </a:t>
            </a:r>
          </a:p>
          <a:p>
            <a:r>
              <a:rPr lang="ru-RU" dirty="0" smtClean="0"/>
              <a:t>Жарко К.В.</a:t>
            </a:r>
            <a:endParaRPr lang="ru-RU" dirty="0"/>
          </a:p>
          <a:p>
            <a:r>
              <a:rPr lang="ru-RU" dirty="0" smtClean="0"/>
              <a:t>«МБДОУ ДСОВ №88»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58" y="2924944"/>
            <a:ext cx="4697692" cy="3523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84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Кто такой спасатель?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1412776"/>
            <a:ext cx="7772400" cy="496855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Спасатель МЧС – специалист по спасению пострадавших в экстремальных ситуациях, сотрудник системы Министерства чрезвычайных ситуаций.</a:t>
            </a:r>
          </a:p>
          <a:p>
            <a:r>
              <a:rPr lang="ru-RU" dirty="0"/>
              <a:t>Эта профессия включает в себя сразу несколько специальностей: водитель, пожарный, альпинист, водолаз, летчик, врач и др.</a:t>
            </a:r>
          </a:p>
          <a:p>
            <a:r>
              <a:rPr lang="ru-RU" dirty="0"/>
              <a:t> Важными качествами спасателей являются дисциплинированность, смелость, самоотверженность, решительность, быстрая реакция, ответственность, физическая сила и выносливость, чувство товарищества.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389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229600" cy="1728192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27 декабря 1990 года  образован Российский корпус спасателей (РКС). Эта дата считается основанием Чрезвычайной службы России и МЧС России. С)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2920396"/>
            <a:ext cx="463941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2872542"/>
            <a:ext cx="2598678" cy="314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2054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260648"/>
            <a:ext cx="8229600" cy="1008112"/>
          </a:xfrm>
        </p:spPr>
        <p:txBody>
          <a:bodyPr/>
          <a:lstStyle/>
          <a:p>
            <a:r>
              <a:rPr lang="ru-RU" dirty="0" err="1">
                <a:solidFill>
                  <a:schemeClr val="accent6"/>
                </a:solidFill>
              </a:rPr>
              <a:t>ПОЖАРНаЯ</a:t>
            </a:r>
            <a:r>
              <a:rPr lang="ru-RU" dirty="0">
                <a:solidFill>
                  <a:schemeClr val="accent6"/>
                </a:solidFill>
              </a:rPr>
              <a:t> СЛУЖБА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4335868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5942" y="2852936"/>
            <a:ext cx="4429196" cy="373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7862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6"/>
                </a:solidFill>
              </a:rPr>
              <a:t>СЛУЖБА СПАСЕНИЯ НА ДОРОГЕ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227938"/>
            <a:ext cx="6984776" cy="52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6474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СЛУЖБА СПАСЕНИЯ НА ВОДЕ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0524" y="1600200"/>
            <a:ext cx="6642952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5197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СЛУЖБА СПАСЕНИЯ ПРИ ЗЕМЛЕТРЯСЕНИИ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721" y="1666035"/>
            <a:ext cx="3908878" cy="316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5599" y="3933056"/>
            <a:ext cx="4444271" cy="2518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777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АВИАЦИЯ МЧС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8572501" cy="396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4086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СПАСАТЕЛЬНЫЕ РАБОТЫ ПРИ СХОДЕ СНЕЖНЫХ ЛАВИН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403244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594078"/>
            <a:ext cx="4314056" cy="28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1482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СЛУЖБА СПАСЕНИЯ ЖИВОТНЫХ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548439"/>
            <a:ext cx="3779912" cy="503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1340768"/>
            <a:ext cx="4386064" cy="280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9" y="3789040"/>
            <a:ext cx="4386064" cy="2799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180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СОБАКИ СПАСАТЕЛИ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7" y="1164899"/>
            <a:ext cx="3533878" cy="2912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9415" y="1340768"/>
            <a:ext cx="4467815" cy="2912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934564"/>
            <a:ext cx="3668975" cy="278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792519"/>
            <a:ext cx="4320480" cy="2875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041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8459" y="459771"/>
            <a:ext cx="4540881" cy="340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59771"/>
            <a:ext cx="3735859" cy="373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3861048"/>
            <a:ext cx="4190008" cy="278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522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60911"/>
            <a:ext cx="45720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400" dirty="0"/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Известно всем и каждому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В моей родной стране: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Спасатели отважные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Всю жизнь, как на войне.</a:t>
            </a:r>
          </a:p>
          <a:p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cs typeface="Aparajita" pitchFamily="34" charset="0"/>
            </a:endParaRPr>
          </a:p>
          <a:p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cs typeface="Aparajita" pitchFamily="34" charset="0"/>
            </a:endParaRP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В минуту жизни сложную,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Когда близка беда,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Спасатели надежные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Нас выручат всегда!</a:t>
            </a:r>
          </a:p>
          <a:p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cs typeface="Aparajita" pitchFamily="34" charset="0"/>
            </a:endParaRPr>
          </a:p>
          <a:p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cs typeface="Aparajita" pitchFamily="34" charset="0"/>
            </a:endParaRP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В сложнейшей ситуации,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Коль случай непростой,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Нас выручат спасатели,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cs typeface="Aparajita" pitchFamily="34" charset="0"/>
              </a:rPr>
              <a:t>Рискуя головой!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945" y="620688"/>
            <a:ext cx="4965406" cy="5911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7349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>
                <a:solidFill>
                  <a:srgbClr val="FF0000"/>
                </a:solidFill>
              </a:rPr>
              <a:t>СПАСИБО!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383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500</TotalTime>
  <Words>182</Words>
  <Application>Microsoft Office PowerPoint</Application>
  <PresentationFormat>Экран (4:3)</PresentationFormat>
  <Paragraphs>35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Aparajita</vt:lpstr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Знакомство  с работой  спасателей МЧС.</vt:lpstr>
      <vt:lpstr>Кто такой спасатель?</vt:lpstr>
      <vt:lpstr>27 декабря 1990 года  образован Российский корпус спасателей (РКС). Эта дата считается основанием Чрезвычайной службы России и МЧС России. С)</vt:lpstr>
      <vt:lpstr>ПОЖАРНаЯ СЛУЖБА</vt:lpstr>
      <vt:lpstr>СЛУЖБА СПАСЕНИЯ НА ДОРОГЕ</vt:lpstr>
      <vt:lpstr>СЛУЖБА СПАСЕНИЯ НА ВОДЕ</vt:lpstr>
      <vt:lpstr>СЛУЖБА СПАСЕНИЯ ПРИ ЗЕМЛЕТРЯСЕНИИ</vt:lpstr>
      <vt:lpstr>АВИАЦИЯ МЧС</vt:lpstr>
      <vt:lpstr>СПАСАТЕЛЬНЫЕ РАБОТЫ ПРИ СХОДЕ СНЕЖНЫХ ЛАВИН</vt:lpstr>
      <vt:lpstr>СЛУЖБА СПАСЕНИЯ ЖИВОТНЫХ</vt:lpstr>
      <vt:lpstr>СОБАКИ СПАСАТЕЛИ</vt:lpstr>
      <vt:lpstr>Презентация PowerPoint</vt:lpstr>
      <vt:lpstr>Презентация PowerPoint</vt:lpstr>
      <vt:lpstr>СПАСИБО!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Знакомство с работой спасателей.</dc:title>
  <dc:creator>Ang</dc:creator>
  <cp:lastModifiedBy>Кристина Жарко</cp:lastModifiedBy>
  <cp:revision>34</cp:revision>
  <dcterms:created xsi:type="dcterms:W3CDTF">2017-01-25T16:03:03Z</dcterms:created>
  <dcterms:modified xsi:type="dcterms:W3CDTF">2020-05-19T16:34:29Z</dcterms:modified>
</cp:coreProperties>
</file>