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9" r:id="rId8"/>
    <p:sldId id="262" r:id="rId9"/>
    <p:sldId id="270" r:id="rId10"/>
    <p:sldId id="264" r:id="rId11"/>
    <p:sldId id="271" r:id="rId12"/>
    <p:sldId id="265" r:id="rId13"/>
    <p:sldId id="266" r:id="rId14"/>
    <p:sldId id="267" r:id="rId15"/>
    <p:sldId id="268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34584" autoAdjust="0"/>
    <p:restoredTop sz="86399" autoAdjust="0"/>
  </p:normalViewPr>
  <p:slideViewPr>
    <p:cSldViewPr>
      <p:cViewPr varScale="1">
        <p:scale>
          <a:sx n="53" d="100"/>
          <a:sy n="53" d="100"/>
        </p:scale>
        <p:origin x="-82" y="-44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64" y="4015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07479-69BE-4BF7-99C7-0B4CDF59E761}" type="datetimeFigureOut">
              <a:rPr lang="ru-RU" smtClean="0"/>
              <a:pPr/>
              <a:t>05.03.2017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FAC52-FE2A-425A-AC16-8745836FCE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07479-69BE-4BF7-99C7-0B4CDF59E761}" type="datetimeFigureOut">
              <a:rPr lang="ru-RU" smtClean="0"/>
              <a:pPr/>
              <a:t>05.03.2017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FAC52-FE2A-425A-AC16-8745836FCE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07479-69BE-4BF7-99C7-0B4CDF59E761}" type="datetimeFigureOut">
              <a:rPr lang="ru-RU" smtClean="0"/>
              <a:pPr/>
              <a:t>05.03.2017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FAC52-FE2A-425A-AC16-8745836FCE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07479-69BE-4BF7-99C7-0B4CDF59E761}" type="datetimeFigureOut">
              <a:rPr lang="ru-RU" smtClean="0"/>
              <a:pPr/>
              <a:t>05.03.2017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FAC52-FE2A-425A-AC16-8745836FCE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07479-69BE-4BF7-99C7-0B4CDF59E761}" type="datetimeFigureOut">
              <a:rPr lang="ru-RU" smtClean="0"/>
              <a:pPr/>
              <a:t>05.03.2017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FAC52-FE2A-425A-AC16-8745836FCE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07479-69BE-4BF7-99C7-0B4CDF59E761}" type="datetimeFigureOut">
              <a:rPr lang="ru-RU" smtClean="0"/>
              <a:pPr/>
              <a:t>05.03.2017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FAC52-FE2A-425A-AC16-8745836FCE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07479-69BE-4BF7-99C7-0B4CDF59E761}" type="datetimeFigureOut">
              <a:rPr lang="ru-RU" smtClean="0"/>
              <a:pPr/>
              <a:t>05.03.2017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FAC52-FE2A-425A-AC16-8745836FCE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07479-69BE-4BF7-99C7-0B4CDF59E761}" type="datetimeFigureOut">
              <a:rPr lang="ru-RU" smtClean="0"/>
              <a:pPr/>
              <a:t>05.03.2017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FAC52-FE2A-425A-AC16-8745836FCE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07479-69BE-4BF7-99C7-0B4CDF59E761}" type="datetimeFigureOut">
              <a:rPr lang="ru-RU" smtClean="0"/>
              <a:pPr/>
              <a:t>05.03.2017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FAC52-FE2A-425A-AC16-8745836FCE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07479-69BE-4BF7-99C7-0B4CDF59E761}" type="datetimeFigureOut">
              <a:rPr lang="ru-RU" smtClean="0"/>
              <a:pPr/>
              <a:t>05.03.2017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FAC52-FE2A-425A-AC16-8745836FCE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07479-69BE-4BF7-99C7-0B4CDF59E761}" type="datetimeFigureOut">
              <a:rPr lang="ru-RU" smtClean="0"/>
              <a:pPr/>
              <a:t>05.03.2017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FAC52-FE2A-425A-AC16-8745836FCE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307479-69BE-4BF7-99C7-0B4CDF59E761}" type="datetimeFigureOut">
              <a:rPr lang="ru-RU" smtClean="0"/>
              <a:pPr/>
              <a:t>05.03.2017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8FAC52-FE2A-425A-AC16-8745836FCE9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Аркадий Александрович Пластов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(1893-1972)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210080" cy="4900634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Аркадий Пластов относится к той замечательной плеяде мастеров кисти, которые оставили глубокий след в русском искусстве. Его полотна глубоко народны, потому что отражают жизнь простого человека со всеми немудрёными её событиями. А все вместе они складываются в великую летопись страны, трудную и героическую. «Русь крестьянская» - главный герой всех его произведений. И это не только люди, но и природа. Она – не просто фон, помогающий раскрытию сюжета, но полноправный участник всех событий.</a:t>
            </a:r>
            <a:endParaRPr lang="ru-RU" dirty="0"/>
          </a:p>
        </p:txBody>
      </p:sp>
      <p:pic>
        <p:nvPicPr>
          <p:cNvPr id="11266" name="Picture 2" descr="http://www.maslovka.org/images/111/PLASTOVAA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714488"/>
            <a:ext cx="4429156" cy="44291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«Первый снег»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8" name="Picture 2" descr="http://www.art-portrets.ru/art20veka/plastov/img/perviy-sneg-fragmen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1785926"/>
            <a:ext cx="3714776" cy="45712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«Ужин трактористов»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2" name="Picture 2" descr="http://www.childrenpedia.org/12/14.files/image0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1357298"/>
            <a:ext cx="4412055" cy="53578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«В деревне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2" descr="http://maslovka.info/images/555/PLASTOVAA-4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428736"/>
            <a:ext cx="7143800" cy="47994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«Фашист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пролетел» </a:t>
            </a:r>
          </a:p>
        </p:txBody>
      </p:sp>
      <p:pic>
        <p:nvPicPr>
          <p:cNvPr id="17410" name="Picture 2" descr="http://fakty.ua/user_uploads/images/articles/2013/01/31/157874/01s26%20kartin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1428736"/>
            <a:ext cx="6786610" cy="48750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«Жатва»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4" name="Picture 2" descr="http://4.bp.blogspot.com/-VlYgzgwnOF8/TzLA4zBf1cI/AAAAAAAAALg/ec8FqsC4AcM/s1600/%D0%9D%D0%BE%D0%B2%D1%8B%D0%B9+%D1%80%D0%B8%D1%81%D1%83%D0%BD%D0%BE%D0%BA+(8)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571611"/>
            <a:ext cx="6833858" cy="52528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История создания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Полотно написано в 1945-м году, очень важном для страны. Последние месяцы войны, страстное ожидание победы и непроходящая боль и горечь от того, что многие полегли на её полях и уже не вернутся – вот основные настроения того времени.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Словарная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работа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u="sng" dirty="0">
                <a:latin typeface="Times New Roman" pitchFamily="18" charset="0"/>
                <a:cs typeface="Times New Roman" pitchFamily="18" charset="0"/>
              </a:rPr>
              <a:t>Жатва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– время уборки хлебов ( существительное образовано от глагола жать, то есть срезать, готовые для уборки хлебные растения)</a:t>
            </a:r>
          </a:p>
          <a:p>
            <a:r>
              <a:rPr lang="ru-RU" sz="2400" b="1" u="sng" dirty="0" smtClean="0">
                <a:latin typeface="Times New Roman" pitchFamily="18" charset="0"/>
                <a:cs typeface="Times New Roman" pitchFamily="18" charset="0"/>
              </a:rPr>
              <a:t>Стог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куча плотно уложенного сена или сжатых злаков под открытым небом, цилиндрической формы с закругленной вершиной.</a:t>
            </a:r>
          </a:p>
          <a:p>
            <a:r>
              <a:rPr lang="ru-RU" sz="2400" b="1" u="sng" dirty="0">
                <a:latin typeface="Times New Roman" pitchFamily="18" charset="0"/>
                <a:cs typeface="Times New Roman" pitchFamily="18" charset="0"/>
              </a:rPr>
              <a:t> Сноп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– связанный пук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колосьев 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какого-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нибудь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злака.</a:t>
            </a:r>
          </a:p>
          <a:p>
            <a:r>
              <a:rPr lang="ru-RU" sz="2400" b="1" u="sng" dirty="0">
                <a:latin typeface="Times New Roman" pitchFamily="18" charset="0"/>
                <a:cs typeface="Times New Roman" pitchFamily="18" charset="0"/>
              </a:rPr>
              <a:t> Стерня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( стернь) – сжатое поле пшеницы, остатки стеблей сжатых злаков на поле ( они очень колются, когда ступаешь по ним босыми ногами).</a:t>
            </a:r>
          </a:p>
          <a:p>
            <a:pPr>
              <a:buNone/>
            </a:pPr>
            <a:endParaRPr lang="ru-RU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4.bp.blogspot.com/-VlYgzgwnOF8/TzLA4zBf1cI/AAAAAAAAALg/ec8FqsC4AcM/s1600/%D0%9D%D0%BE%D0%B2%D1%8B%D0%B9+%D1%80%D0%B8%D1%81%D1%83%D0%BD%D0%BE%D0%BA+(8)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062" y="1"/>
            <a:ext cx="8895094" cy="68152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План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Знаменитый художник – пейзажист Аркадий Александрович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Пластов.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II Картина « Жатва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1. Передний план. Люди, изображенные на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картине: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а)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Старик.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б) Дети.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2. Задний фон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картины: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а)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Скирды.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б) Орудия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труда.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III. Впечатление от картины.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Художник – </a:t>
            </a:r>
            <a:r>
              <a:rPr lang="ru-RU" dirty="0" smtClean="0"/>
              <a:t>мастер, пейзажист, автор картины, живописец.</a:t>
            </a:r>
          </a:p>
          <a:p>
            <a:r>
              <a:rPr lang="ru-RU" b="1" dirty="0" smtClean="0"/>
              <a:t>Изобразить – </a:t>
            </a:r>
            <a:r>
              <a:rPr lang="ru-RU" dirty="0" smtClean="0"/>
              <a:t>написать, показать, передать, запечатлеть.</a:t>
            </a:r>
          </a:p>
          <a:p>
            <a:r>
              <a:rPr lang="ru-RU" b="1" dirty="0" smtClean="0"/>
              <a:t>Картина – </a:t>
            </a:r>
            <a:r>
              <a:rPr lang="ru-RU" dirty="0" smtClean="0"/>
              <a:t>произведение живописи, холст, полотно.</a:t>
            </a:r>
          </a:p>
          <a:p>
            <a:r>
              <a:rPr lang="ru-RU" b="1" dirty="0" smtClean="0"/>
              <a:t>Краски </a:t>
            </a:r>
            <a:r>
              <a:rPr lang="ru-RU" b="1" dirty="0" smtClean="0"/>
              <a:t>–</a:t>
            </a:r>
            <a:r>
              <a:rPr lang="ru-RU" dirty="0" smtClean="0"/>
              <a:t> </a:t>
            </a:r>
            <a:r>
              <a:rPr lang="ru-RU" dirty="0" smtClean="0"/>
              <a:t>сочные, насыщенные.</a:t>
            </a:r>
          </a:p>
          <a:p>
            <a:r>
              <a:rPr lang="ru-RU" b="1" dirty="0" smtClean="0"/>
              <a:t>Пейзаж </a:t>
            </a:r>
            <a:r>
              <a:rPr lang="ru-RU" b="1" dirty="0" smtClean="0"/>
              <a:t>– </a:t>
            </a:r>
            <a:r>
              <a:rPr lang="ru-RU" dirty="0" smtClean="0"/>
              <a:t>притягивает, </a:t>
            </a:r>
            <a:r>
              <a:rPr lang="ru-RU" dirty="0" smtClean="0"/>
              <a:t>поражает…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Лексическая работа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428736"/>
            <a:ext cx="4143404" cy="5429264"/>
          </a:xfrm>
        </p:spPr>
        <p:txBody>
          <a:bodyPr>
            <a:normAutofit fontScale="77500" lnSpcReduction="20000"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Старик – пожилой мужчина, усталый от работы, дед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Лицо старика – бородатое, борода с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сединой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…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Волосы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на голове –взлохмаченные ветром, запутанные.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Руки старика - натруженные сильные, крепкие, мозолистые, заскорузлые, потемневшие от работы. 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Одежда старика – темное старое пальто, коричневое, синяя рубашка и старые башмаки.</a:t>
            </a:r>
          </a:p>
          <a:p>
            <a:pPr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endParaRPr lang="ru-RU" sz="1800" dirty="0"/>
          </a:p>
        </p:txBody>
      </p:sp>
      <p:pic>
        <p:nvPicPr>
          <p:cNvPr id="4" name="Picture 2" descr="http://4.bp.blogspot.com/-VlYgzgwnOF8/TzLA4zBf1cI/AAAAAAAAALg/ec8FqsC4AcM/s1600/%D0%9D%D0%BE%D0%B2%D1%8B%D0%B9+%D1%80%D0%B8%D1%81%D1%83%D0%BD%D0%BE%D0%BA+(8).png"/>
          <p:cNvPicPr>
            <a:picLocks noChangeAspect="1" noChangeArrowheads="1"/>
          </p:cNvPicPr>
          <p:nvPr/>
        </p:nvPicPr>
        <p:blipFill>
          <a:blip r:embed="rId2"/>
          <a:srcRect l="52616" t="24109" r="8834" b="10903"/>
          <a:stretch>
            <a:fillRect/>
          </a:stretch>
        </p:blipFill>
        <p:spPr bwMode="auto">
          <a:xfrm>
            <a:off x="5143504" y="1428736"/>
            <a:ext cx="3429024" cy="44291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972072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Девочка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 белый, ситцевый платочек, светлый, красный, алый,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сапожки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Мальчики: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А) Рыжеволосый, вихрастый, нестриженый.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Б) белая рубашка, темные штаны, черного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цвета.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5" name="Picture 2" descr="http://4.bp.blogspot.com/-VlYgzgwnOF8/TzLA4zBf1cI/AAAAAAAAALg/ec8FqsC4AcM/s1600/%D0%9D%D0%BE%D0%B2%D1%8B%D0%B9+%D1%80%D0%B8%D1%81%D1%83%D0%BD%D0%BE%D0%BA+(8).png"/>
          <p:cNvPicPr>
            <a:picLocks noChangeAspect="1" noChangeArrowheads="1"/>
          </p:cNvPicPr>
          <p:nvPr/>
        </p:nvPicPr>
        <p:blipFill>
          <a:blip r:embed="rId2"/>
          <a:srcRect l="30919" t="9368" r="32298"/>
          <a:stretch>
            <a:fillRect/>
          </a:stretch>
        </p:blipFill>
        <p:spPr bwMode="auto">
          <a:xfrm>
            <a:off x="4643438" y="1071546"/>
            <a:ext cx="4357718" cy="57864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Собака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смотрит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пристально, жадно, хочет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есть.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Picture 2" descr="http://4.bp.blogspot.com/-VlYgzgwnOF8/TzLA4zBf1cI/AAAAAAAAALg/ec8FqsC4AcM/s1600/%D0%9D%D0%BE%D0%B2%D1%8B%D0%B9+%D1%80%D0%B8%D1%81%D1%83%D0%BD%D0%BE%D0%BA+(8)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2285992"/>
            <a:ext cx="6143668" cy="44214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Цветовая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гамма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На картине преобладает желтый цвет, подбираем синонимы: золотистый, ярко-желтый, солнечный,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соломенный, рыжий, овсяный.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Небо – серое, пасмурное, тяжелое, давящее.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396</Words>
  <Application>Microsoft Office PowerPoint</Application>
  <PresentationFormat>Экран (4:3)</PresentationFormat>
  <Paragraphs>48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Аркадий Александрович Пластов (1893-1972)</vt:lpstr>
      <vt:lpstr>«Первый снег»</vt:lpstr>
      <vt:lpstr>«Ужин трактористов»</vt:lpstr>
      <vt:lpstr>«В деревне»</vt:lpstr>
      <vt:lpstr>«Фашист пролетел» </vt:lpstr>
      <vt:lpstr>«Жатва»</vt:lpstr>
      <vt:lpstr>История создания</vt:lpstr>
      <vt:lpstr>Словарная работа</vt:lpstr>
      <vt:lpstr>Слайд 9</vt:lpstr>
      <vt:lpstr>План </vt:lpstr>
      <vt:lpstr>Слайд 11</vt:lpstr>
      <vt:lpstr>Лексическая работа</vt:lpstr>
      <vt:lpstr>Дети</vt:lpstr>
      <vt:lpstr>Собака</vt:lpstr>
      <vt:lpstr>Цветовая гамма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Аркадий Александрович Пластов (1893-1972)</dc:title>
  <dc:creator>Ренат</dc:creator>
  <cp:lastModifiedBy>uzer</cp:lastModifiedBy>
  <cp:revision>8</cp:revision>
  <dcterms:created xsi:type="dcterms:W3CDTF">2016-03-14T00:37:52Z</dcterms:created>
  <dcterms:modified xsi:type="dcterms:W3CDTF">2017-03-05T05:49:28Z</dcterms:modified>
</cp:coreProperties>
</file>