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33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93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786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525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706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678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873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28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12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0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2155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A7CAC-7385-4AA5-93B7-0D6D99F992E7}" type="datetimeFigureOut">
              <a:rPr lang="ru-RU" smtClean="0"/>
              <a:t>12.09.2019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891C-E522-4140-ACE1-1987297D5D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40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знаний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</a:t>
            </a:r>
            <a:r>
              <a:rPr lang="ru-RU" b="1" dirty="0" smtClean="0">
                <a:solidFill>
                  <a:srgbClr val="FF0000"/>
                </a:solidFill>
              </a:rPr>
              <a:t> Вариант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Аристотель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Линней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Лунин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Пастер</a:t>
            </a:r>
          </a:p>
          <a:p>
            <a:pPr marL="514350" indent="-514350" algn="just">
              <a:buFont typeface="+mj-lt"/>
              <a:buAutoNum type="arabicPeriod"/>
            </a:pPr>
            <a:endParaRPr lang="ru-RU" dirty="0"/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Сравнение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Эксперимент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Моделирование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lvl="0" algn="ctr"/>
            <a:r>
              <a:rPr lang="en-US" b="1" dirty="0" smtClean="0">
                <a:solidFill>
                  <a:srgbClr val="FF0000"/>
                </a:solidFill>
              </a:rPr>
              <a:t>II</a:t>
            </a:r>
            <a:r>
              <a:rPr lang="ru-RU" b="1" dirty="0" smtClean="0">
                <a:solidFill>
                  <a:srgbClr val="FF0000"/>
                </a:solidFill>
              </a:rPr>
              <a:t> Вариант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 algn="just"/>
            <a:r>
              <a:rPr lang="ru-RU" dirty="0" smtClean="0">
                <a:solidFill>
                  <a:prstClr val="black"/>
                </a:solidFill>
              </a:rPr>
              <a:t>1 Теофраст</a:t>
            </a:r>
          </a:p>
          <a:p>
            <a:pPr lvl="0" algn="just"/>
            <a:r>
              <a:rPr lang="ru-RU" dirty="0" smtClean="0">
                <a:solidFill>
                  <a:prstClr val="black"/>
                </a:solidFill>
              </a:rPr>
              <a:t>2Мечников</a:t>
            </a:r>
          </a:p>
          <a:p>
            <a:pPr lvl="0" algn="just"/>
            <a:r>
              <a:rPr lang="ru-RU" dirty="0" smtClean="0">
                <a:solidFill>
                  <a:prstClr val="black"/>
                </a:solidFill>
              </a:rPr>
              <a:t>3 Гарвей</a:t>
            </a:r>
          </a:p>
          <a:p>
            <a:pPr lvl="0" algn="just"/>
            <a:r>
              <a:rPr lang="ru-RU" dirty="0" smtClean="0">
                <a:solidFill>
                  <a:prstClr val="black"/>
                </a:solidFill>
              </a:rPr>
              <a:t>4 Павлов</a:t>
            </a:r>
          </a:p>
          <a:p>
            <a:pPr lvl="0" algn="just"/>
            <a:r>
              <a:rPr lang="ru-RU" dirty="0" smtClean="0">
                <a:solidFill>
                  <a:prstClr val="black"/>
                </a:solidFill>
              </a:rPr>
              <a:t>5 Гиппократ</a:t>
            </a:r>
          </a:p>
          <a:p>
            <a:pPr lvl="0" algn="just"/>
            <a:endParaRPr lang="ru-RU" dirty="0">
              <a:solidFill>
                <a:prstClr val="black"/>
              </a:solidFill>
            </a:endParaRPr>
          </a:p>
          <a:p>
            <a:pPr lvl="0" algn="just"/>
            <a:r>
              <a:rPr lang="ru-RU" dirty="0" smtClean="0">
                <a:solidFill>
                  <a:prstClr val="black"/>
                </a:solidFill>
              </a:rPr>
              <a:t>6Наблюдение</a:t>
            </a:r>
          </a:p>
          <a:p>
            <a:pPr lvl="0" algn="just"/>
            <a:r>
              <a:rPr lang="ru-RU" dirty="0" smtClean="0">
                <a:solidFill>
                  <a:prstClr val="black"/>
                </a:solidFill>
              </a:rPr>
              <a:t>7Исторический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75206" y="6237312"/>
            <a:ext cx="885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Критерии оценивания: 7ответов – «5», 6-5 ответов – «4», 4-3 ответа «3»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27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8372" y="25121"/>
            <a:ext cx="8229600" cy="1143000"/>
          </a:xfrm>
        </p:spPr>
        <p:txBody>
          <a:bodyPr/>
          <a:lstStyle/>
          <a:p>
            <a:r>
              <a:rPr lang="ru-RU" dirty="0" smtClean="0"/>
              <a:t>Проверка знаний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0" y="764704"/>
            <a:ext cx="4038600" cy="452596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I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Вариант</a:t>
            </a:r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508425" y="1196752"/>
            <a:ext cx="4470648" cy="4525963"/>
          </a:xfrm>
        </p:spPr>
        <p:txBody>
          <a:bodyPr>
            <a:normAutofit fontScale="92500" lnSpcReduction="10000"/>
          </a:bodyPr>
          <a:lstStyle/>
          <a:p>
            <a:pPr lvl="0" algn="ctr"/>
            <a:r>
              <a:rPr lang="en-US" b="1" dirty="0" smtClean="0">
                <a:solidFill>
                  <a:srgbClr val="FF0000"/>
                </a:solidFill>
              </a:rPr>
              <a:t>II</a:t>
            </a:r>
            <a:r>
              <a:rPr lang="ru-RU" b="1" dirty="0" smtClean="0">
                <a:solidFill>
                  <a:srgbClr val="FF0000"/>
                </a:solidFill>
              </a:rPr>
              <a:t> Вариант</a:t>
            </a:r>
            <a:endParaRPr lang="en-US" b="1" dirty="0" smtClean="0">
              <a:solidFill>
                <a:srgbClr val="FF0000"/>
              </a:solidFill>
            </a:endParaRPr>
          </a:p>
          <a:p>
            <a:pPr lvl="0" algn="just"/>
            <a:r>
              <a:rPr lang="ru-RU" sz="2400" b="1" dirty="0" smtClean="0"/>
              <a:t>1 наука о животных</a:t>
            </a:r>
          </a:p>
          <a:p>
            <a:pPr lvl="0" algn="just"/>
            <a:r>
              <a:rPr lang="ru-RU" sz="2400" b="1" dirty="0" smtClean="0"/>
              <a:t>2 наука о мхах</a:t>
            </a:r>
          </a:p>
          <a:p>
            <a:pPr lvl="0" algn="just"/>
            <a:r>
              <a:rPr lang="ru-RU" sz="2400" b="1" dirty="0" smtClean="0"/>
              <a:t>3 наука о тканях</a:t>
            </a:r>
          </a:p>
          <a:p>
            <a:pPr lvl="0" algn="just"/>
            <a:r>
              <a:rPr lang="ru-RU" sz="2400" b="1" dirty="0" smtClean="0"/>
              <a:t>4 наука о взаимоотношениях организма и среды</a:t>
            </a:r>
          </a:p>
          <a:p>
            <a:pPr lvl="0" algn="just"/>
            <a:r>
              <a:rPr lang="ru-RU" sz="2400" b="1" dirty="0" smtClean="0"/>
              <a:t>5 наука о рыбах</a:t>
            </a:r>
          </a:p>
          <a:p>
            <a:pPr lvl="0" algn="just"/>
            <a:r>
              <a:rPr lang="ru-RU" sz="2400" b="1" dirty="0" smtClean="0"/>
              <a:t>6 наука о зародышевом развитии</a:t>
            </a:r>
          </a:p>
          <a:p>
            <a:pPr lvl="0" algn="just"/>
            <a:r>
              <a:rPr lang="ru-RU" sz="2400" b="1" dirty="0" smtClean="0"/>
              <a:t>7 наука о грибах</a:t>
            </a:r>
          </a:p>
          <a:p>
            <a:pPr lvl="0" algn="just"/>
            <a:r>
              <a:rPr lang="ru-RU" sz="2400" b="1" dirty="0" smtClean="0"/>
              <a:t>8 наука о насекомых</a:t>
            </a:r>
          </a:p>
          <a:p>
            <a:pPr lvl="0" algn="just"/>
            <a:r>
              <a:rPr lang="ru-RU" sz="2400" b="1" dirty="0" smtClean="0"/>
              <a:t>9 наука о внутреннем строении</a:t>
            </a:r>
          </a:p>
          <a:p>
            <a:pPr lvl="0" algn="just"/>
            <a:endParaRPr lang="ru-RU" sz="2000" b="1" dirty="0" smtClean="0"/>
          </a:p>
          <a:p>
            <a:pPr lvl="0" algn="just"/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7504" y="6281642"/>
            <a:ext cx="885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Критерии оценивания: 9 ответов – «5», 8-7ответов – «4»,  6-4 ответа «3»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504" y="1628800"/>
            <a:ext cx="454566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1 </a:t>
            </a:r>
            <a:r>
              <a:rPr lang="ru-RU" sz="2400" b="1" dirty="0" smtClean="0"/>
              <a:t>Наука о клетке</a:t>
            </a:r>
          </a:p>
          <a:p>
            <a:r>
              <a:rPr lang="ru-RU" sz="2400" b="1" dirty="0" smtClean="0"/>
              <a:t>2 наука о водорослях</a:t>
            </a:r>
          </a:p>
          <a:p>
            <a:r>
              <a:rPr lang="ru-RU" sz="2400" b="1" dirty="0" smtClean="0"/>
              <a:t>3наука о наследственности</a:t>
            </a:r>
          </a:p>
          <a:p>
            <a:r>
              <a:rPr lang="ru-RU" sz="2400" b="1" dirty="0" smtClean="0"/>
              <a:t>4 наука об ископаемых останках</a:t>
            </a:r>
          </a:p>
          <a:p>
            <a:r>
              <a:rPr lang="ru-RU" sz="2400" b="1" dirty="0" smtClean="0"/>
              <a:t>5 наука о птицах</a:t>
            </a:r>
          </a:p>
          <a:p>
            <a:r>
              <a:rPr lang="ru-RU" sz="2400" b="1" dirty="0" smtClean="0"/>
              <a:t>6 наука и микроорганизмах</a:t>
            </a:r>
          </a:p>
          <a:p>
            <a:r>
              <a:rPr lang="ru-RU" sz="2400" b="1" dirty="0" smtClean="0"/>
              <a:t>7 наука о растениях</a:t>
            </a:r>
          </a:p>
          <a:p>
            <a:r>
              <a:rPr lang="ru-RU" sz="2400" b="1" dirty="0" smtClean="0"/>
              <a:t>8 наука о процессах </a:t>
            </a:r>
          </a:p>
          <a:p>
            <a:r>
              <a:rPr lang="ru-RU" sz="2400" b="1" dirty="0" smtClean="0"/>
              <a:t>жизнедеятельности</a:t>
            </a:r>
          </a:p>
          <a:p>
            <a:r>
              <a:rPr lang="ru-RU" sz="2400" b="1" dirty="0"/>
              <a:t> </a:t>
            </a:r>
            <a:r>
              <a:rPr lang="ru-RU" sz="2400" b="1" dirty="0" smtClean="0"/>
              <a:t>или функциях организма</a:t>
            </a:r>
          </a:p>
          <a:p>
            <a:r>
              <a:rPr lang="ru-RU" sz="2400" b="1" dirty="0" smtClean="0"/>
              <a:t>9 наука о получении продуктов</a:t>
            </a:r>
          </a:p>
          <a:p>
            <a:r>
              <a:rPr lang="ru-RU" sz="2400" b="1" dirty="0" smtClean="0"/>
              <a:t> от организмов</a:t>
            </a:r>
          </a:p>
        </p:txBody>
      </p:sp>
    </p:spTree>
    <p:extLst>
      <p:ext uri="{BB962C8B-B14F-4D97-AF65-F5344CB8AC3E}">
        <p14:creationId xmlns:p14="http://schemas.microsoft.com/office/powerpoint/2010/main" val="105596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47" y="249518"/>
            <a:ext cx="7795394" cy="6608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96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5"/>
            <a:ext cx="9036496" cy="4195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847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154</Words>
  <Application>Microsoft Office PowerPoint</Application>
  <PresentationFormat>Экран (4:3)</PresentationFormat>
  <Paragraphs>45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Проверка знаний</vt:lpstr>
      <vt:lpstr>Проверка знаний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знаний</dc:title>
  <dc:creator>user</dc:creator>
  <cp:lastModifiedBy>user</cp:lastModifiedBy>
  <cp:revision>5</cp:revision>
  <dcterms:created xsi:type="dcterms:W3CDTF">2019-09-09T03:18:06Z</dcterms:created>
  <dcterms:modified xsi:type="dcterms:W3CDTF">2019-09-12T03:23:05Z</dcterms:modified>
</cp:coreProperties>
</file>