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73" r:id="rId7"/>
    <p:sldId id="261" r:id="rId8"/>
    <p:sldId id="262" r:id="rId9"/>
    <p:sldId id="263" r:id="rId10"/>
    <p:sldId id="266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58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44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12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40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82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6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69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0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89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6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109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EF957-080C-4479-851B-E283C587A1F8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789CA-39B8-4728-95C2-2CEF9C1FA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9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презентация р.н.и\2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871296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299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презентация р.н.и\2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316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презентация р.н.и\3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1000"/>
            <a:ext cx="864096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12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презентация р.н.и\3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54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презентация р.н.и\1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91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презентация р.н.и\8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1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презентация р.н.и\рож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897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презентация р.н.и\6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699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презентация р.н.и\8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826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презентация р.н.и\10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32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презентация р.н.и\6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819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презентация р.н.и\12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901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презентация р.н.и\14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84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презентация р.н.и\14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742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презентация р.н.и\трещетки новы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527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ользователь\Desktop\презентация р.н.и\16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22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Пользователь\Desktop\презентация р.н.и\16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26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3355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Экран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2017-11-25T17:34:29Z</dcterms:created>
  <dcterms:modified xsi:type="dcterms:W3CDTF">2017-12-03T18:45:17Z</dcterms:modified>
</cp:coreProperties>
</file>