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4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462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0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74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931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187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04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39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890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62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827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C2A62-1D7F-4D61-9215-C829DE850701}" type="datetimeFigureOut">
              <a:rPr lang="ru-RU" smtClean="0"/>
              <a:t>17.06.2020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90D76-8980-4B6A-A61F-A6E7AB9F7C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8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944215"/>
          </a:xfrm>
        </p:spPr>
        <p:txBody>
          <a:bodyPr/>
          <a:lstStyle/>
          <a:p>
            <a:r>
              <a:rPr lang="ru-RU" dirty="0" smtClean="0"/>
              <a:t>«Сказочные образы»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636912"/>
            <a:ext cx="7630616" cy="3001888"/>
          </a:xfrm>
        </p:spPr>
        <p:txBody>
          <a:bodyPr>
            <a:normAutofit/>
          </a:bodyPr>
          <a:lstStyle/>
          <a:p>
            <a:r>
              <a:rPr lang="ru-RU" dirty="0" smtClean="0"/>
              <a:t>Презентация к уроку музыки в </a:t>
            </a:r>
            <a:r>
              <a:rPr lang="ru-RU" dirty="0"/>
              <a:t>5 классе </a:t>
            </a:r>
            <a:endParaRPr lang="ru-RU" dirty="0" smtClean="0"/>
          </a:p>
          <a:p>
            <a:r>
              <a:rPr lang="ru-RU" smtClean="0"/>
              <a:t>по теме </a:t>
            </a:r>
          </a:p>
          <a:p>
            <a:r>
              <a:rPr lang="ru-RU" smtClean="0"/>
              <a:t>«</a:t>
            </a:r>
            <a:r>
              <a:rPr lang="ru-RU" dirty="0"/>
              <a:t>Фольклор в музыке русских композиторов. Стучит, гремит Кикимора» </a:t>
            </a:r>
          </a:p>
        </p:txBody>
      </p:sp>
    </p:spTree>
    <p:extLst>
      <p:ext uri="{BB962C8B-B14F-4D97-AF65-F5344CB8AC3E}">
        <p14:creationId xmlns:p14="http://schemas.microsoft.com/office/powerpoint/2010/main" val="781162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3.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06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2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69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1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539552"/>
            <a:ext cx="9684568" cy="839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032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4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96944" cy="6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314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5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57836"/>
            <a:ext cx="9020688" cy="84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06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6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852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ользователь\Desktop\7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949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8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04788"/>
            <a:ext cx="6264696" cy="644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7327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25</Words>
  <Application>Microsoft Office PowerPoint</Application>
  <PresentationFormat>Экран (4:3)</PresentationFormat>
  <Paragraphs>4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Тема Office</vt:lpstr>
      <vt:lpstr>«Сказочные образы»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2017-12-03T19:04:41Z</dcterms:created>
  <dcterms:modified xsi:type="dcterms:W3CDTF">2020-06-17T15:42:22Z</dcterms:modified>
</cp:coreProperties>
</file>