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62" r:id="rId4"/>
    <p:sldId id="263" r:id="rId5"/>
    <p:sldId id="264" r:id="rId6"/>
    <p:sldId id="265" r:id="rId7"/>
    <p:sldId id="269" r:id="rId8"/>
    <p:sldId id="267" r:id="rId9"/>
    <p:sldId id="268" r:id="rId10"/>
    <p:sldId id="279" r:id="rId11"/>
    <p:sldId id="258" r:id="rId12"/>
    <p:sldId id="272" r:id="rId13"/>
    <p:sldId id="273" r:id="rId14"/>
    <p:sldId id="274" r:id="rId15"/>
    <p:sldId id="275" r:id="rId16"/>
    <p:sldId id="276" r:id="rId17"/>
    <p:sldId id="277" r:id="rId18"/>
    <p:sldId id="260" r:id="rId19"/>
    <p:sldId id="261" r:id="rId20"/>
    <p:sldId id="25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1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18.04.20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64807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Нотная грамота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Пользователь.DESKTOP-P1P7LP8\Desktop\картника нот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8064896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40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.DESKTOP-P1P7LP8\Desktop\нотный ста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87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.DESKTOP-P1P7LP8\Desktop\д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335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.DESKTOP-P1P7LP8\Desktop\р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4000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23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.DESKTOP-P1P7LP8\Desktop\ми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49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ользователь.DESKTOP-P1P7LP8\Desktop\ф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99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.DESKTOP-P1P7LP8\Desktop\сол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676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Пользователь.DESKTOP-P1P7LP8\Desktop\ля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961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ользователь.DESKTOP-P1P7LP8\Desktop\с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88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710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Пользователь.DESKTOP-P1P7LP8\Desktop\ребус ф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240"/>
            <a:ext cx="9144000" cy="6705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56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Пользователь.DESKTOP-P1P7LP8\Desktop\ребус ля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16632"/>
            <a:ext cx="3995936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89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Пользователь.DESKTOP-P1P7LP8\Desktop\ребус с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43135"/>
            <a:ext cx="4543882" cy="642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767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Пользователь.DESKTOP-P1P7LP8\Desktop\миии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197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Пользователь.DESKTOP-P1P7LP8\Desktop\рассказ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4105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Пользователь.DESKTOP-P1P7LP8\Desktop\расска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4422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.DESKTOP-P1P7LP8\Desktop\ребусы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44460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ользователь.DESKTOP-P1P7LP8\Desktop\карантин 06.04-30.04\удаленка\16.04\1а доп музыка\нотная грамота\прочитай рассказ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27675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Пользователь.DESKTOP-P1P7LP8\Desktop\карантин 06.04-30.04\удаленка\16.04\1а доп музыка\нотная грамота\угадай слов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389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Пользователь.DESKTOP-P1P7LP8\Desktop\до свидан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70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</Words>
  <Application>Microsoft Office PowerPoint</Application>
  <PresentationFormat>Экран (4:3)</PresentationFormat>
  <Paragraphs>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Нотная грамота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Нотная грамота</dc:title>
  <dc:creator>Пользователь</dc:creator>
  <cp:lastModifiedBy>Пользователь</cp:lastModifiedBy>
  <cp:revision>10</cp:revision>
  <dcterms:created xsi:type="dcterms:W3CDTF">2020-04-10T20:02:45Z</dcterms:created>
  <dcterms:modified xsi:type="dcterms:W3CDTF">2020-04-18T08:34:49Z</dcterms:modified>
</cp:coreProperties>
</file>