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  <p:sldMasterId id="2147483657" r:id="rId2"/>
    <p:sldMasterId id="2147483658" r:id="rId3"/>
    <p:sldMasterId id="2147483659" r:id="rId4"/>
    <p:sldMasterId id="2147483660" r:id="rId5"/>
    <p:sldMasterId id="2147483661" r:id="rId6"/>
    <p:sldMasterId id="2147483662" r:id="rId7"/>
    <p:sldMasterId id="2147483663" r:id="rId8"/>
    <p:sldMasterId id="2147483840" r:id="rId9"/>
  </p:sldMasterIdLst>
  <p:notesMasterIdLst>
    <p:notesMasterId r:id="rId22"/>
  </p:notesMasterIdLst>
  <p:sldIdLst>
    <p:sldId id="256" r:id="rId10"/>
    <p:sldId id="270" r:id="rId11"/>
    <p:sldId id="271" r:id="rId12"/>
    <p:sldId id="272" r:id="rId13"/>
    <p:sldId id="274" r:id="rId14"/>
    <p:sldId id="276" r:id="rId15"/>
    <p:sldId id="277" r:id="rId16"/>
    <p:sldId id="279" r:id="rId17"/>
    <p:sldId id="281" r:id="rId18"/>
    <p:sldId id="280" r:id="rId19"/>
    <p:sldId id="275" r:id="rId20"/>
    <p:sldId id="282" r:id="rId21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1741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60DFC9E-A2A2-4E9C-987E-BA3A27DA26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97C1CA9-4AF1-49C0-B4F7-6A7D8C4A99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054B924-354E-4A64-AAA7-18DDE41D290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6B06FE7-3D86-4BB9-A603-CA35334478A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B4D6220-716F-4CFD-81BA-CF1481DE97E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ADD1F9C-F213-4402-BCB3-F6260EB17CA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E9D04EE-62D3-41D0-8B25-E1FE3943BB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237F9E8-032B-49F9-9218-542C66E6F1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E224C6F-7BEF-40C3-BC6D-645A3F4B7B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FDD3AE1-5797-4653-AEC1-2336E73A2C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31763"/>
            <a:ext cx="2055813" cy="5997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31763"/>
            <a:ext cx="6019800" cy="5997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050B53F-1793-40F4-8599-DA348D52A09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CAF0125-6156-4A89-B97D-5AB4378B8A4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F7EC64F-1B38-4D3C-8BBA-57DEF673EA8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E18EA6B-72AB-4665-AF0D-76BEDEC92F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5888" cy="4189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6488" y="1905000"/>
            <a:ext cx="3927475" cy="4189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A6ED952-299C-4E90-BC6C-E97261F351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AA3597E-265D-4115-AE66-AEA3AE5BB4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1589DA3-CBE2-496D-A69D-A174266A68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00AD6F0-6B88-4F2E-9500-F3E75866EB0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67CC7DA-BCD6-4FF3-8F56-9B5EB98662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ECBCE7E-266F-430F-84E1-82DC2B8638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7DC9499-93ED-4885-AF63-6FC7186527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-92075"/>
            <a:ext cx="2095500" cy="61864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92075"/>
            <a:ext cx="6138863" cy="61864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12E97CE-1993-4F7A-AFCC-4C6E5E7373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5EC1BB4-7DDB-4601-B78B-BE54DD12226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E8DCFBC-7096-48B2-AFB2-31B8BF8DA1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618D746-032F-44F6-8165-840D5C668C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6325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B9CA181-7A2A-4834-8152-6A35B04DA0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F95382B-56EF-4E9D-B207-2DFA435F59D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AD6953E-AB7A-40A3-9378-AB4615DB70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1C7DB45-8DA3-4AC7-B664-09E3840B41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F61D856-2A20-47F7-8D11-10A02FCB50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BE6D408-5931-45C1-8FC5-C15BC79C0FB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1809646-5F08-4BB3-AD94-E411D06AB4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26125" y="142875"/>
            <a:ext cx="1868488" cy="59515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9075" y="142875"/>
            <a:ext cx="5454650" cy="59515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827ECC2-8A2C-4856-8C48-44420F1AEA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14B44B6-31EC-44D0-A3F0-FB09EF87AAF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685BB28-8398-44DB-A682-12EA9875366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192723C-A3B2-4683-AFE8-253FD2B6BE8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494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4942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37DD6AB-12F2-4457-9A19-E559B387E6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8664418-9176-49E1-B154-6A3231F892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71C44D9-DF7E-465E-A5D5-F3F1DF7BD0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BFE50E2-DD84-4FD1-9381-E974B8B8B9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07E6E21-D496-43D4-AFEB-B8F14347A3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66FE675-22F6-46A1-83B2-3A815BB8ECB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2B75A50-2CB7-424A-AB32-9A0B0C73FAB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-206375"/>
            <a:ext cx="2055813" cy="63007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206375"/>
            <a:ext cx="6019800" cy="63007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7679C2F-CA53-43D5-8A28-551578F635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3199DBC-7CE7-4BF6-A3DE-F01E59DC18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8C50BA0-2812-4C38-AAD1-029F6E3B5B3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4DC5BC0-CF49-4F52-9EB8-9EB2CA9945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08412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3500" y="2017713"/>
            <a:ext cx="3810000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1715409-03FE-4AD2-8BB6-1714DC2F22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51F0EB2-7EE5-4B21-B16E-2063DC4C2C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B953CE5-A89F-4877-92F3-379F9AC58EB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5455490-2211-477D-B510-023DAE716C4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2A8FDBC-81B3-4E24-A29B-46F597F7B5F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9AED2A2-78EA-401F-8E96-9FF602FB640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9794D89-56A3-40A4-9E95-1227E74103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-428625"/>
            <a:ext cx="1949450" cy="65595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-428625"/>
            <a:ext cx="5700712" cy="65595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0C98F13-EBAC-4744-B4AE-4152678AEF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ED5A2CD-888A-4E48-B125-9C57BA8B787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EFFEC79-E425-424B-BAA9-DB1695ECC10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78C5170-9738-497C-82D1-3C460A44AF3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9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CF13B44-0588-4463-A631-A86068AA22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373BBD0-A19D-46A1-90C3-1A7EA1B8D5C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578050D-DBE5-4712-88AD-EE58B9B97A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821220B-484B-4466-96A9-E5C97198074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872A92B-E071-4354-A3D3-B01AC8C562C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29F33DB-80A0-4AFC-85EB-01DFDC7F4A5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A0DC409-49B6-4B98-9EF2-B10DC963157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-687388"/>
            <a:ext cx="2055813" cy="681672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-687388"/>
            <a:ext cx="6019800" cy="681672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4105030-9299-488B-AE9C-F6C9424F3CB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8378410-31C9-44E1-B036-C533CDC145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54792C9-75ED-4E03-B5C1-5709A4B9D6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D57F758-93BB-43E8-9ABC-2A88B25EDD1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7013" cy="4410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719263"/>
            <a:ext cx="4038600" cy="4410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5C32613-CC51-49D0-9656-11FC47C784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89590ADA-D870-40F9-B903-296C595822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FD088F0-FC56-42BA-8ED1-2B977B39A8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D74BB8E8-6D19-4357-AE6D-B3690C231C7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382C45E-9F43-488C-8AED-C917F417A9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490E02B-420E-4CCE-B181-5440032E45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34A192F-0A69-44EC-A5FA-36E5C37C78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5813" cy="6007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7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652A636-A34D-453F-A4E8-6B0705D9A9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1686DFA-C313-4DB6-AF73-78AD4A05A5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B2B02442-841B-4605-9FEB-728655887E0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47FA2BA-E33F-4C4A-862F-65FB87A298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4613" cy="4418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3886200" cy="4418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05155C2-6864-4764-A846-4EB4CCBA7B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3CDA037-E049-4826-BC7B-F31360753DB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2D87161-AFDD-4958-B3C4-699B1E8E4C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045D4A0-9065-4AA3-A954-C8CF6EC809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AE931D3-4C97-4240-892D-1318EBE937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6D2BBC9-B0A6-4152-8326-90CCBD6E6F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BC1B938-1AE3-44ED-B186-22DC8523B85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48425" y="-1588"/>
            <a:ext cx="2084388" cy="60198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-1588"/>
            <a:ext cx="6100762" cy="60198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3DCAAA5-DD3B-4DD7-87CC-DD782305A39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37DCD7-6B99-41FB-82E3-D6C9F618685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C782D3-7BFD-44F1-91BE-2BE631F410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629E2C4-8995-4EE6-A40C-72F458DE7E5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B719930-1D81-4E10-8098-0572631746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32BE8E1-A6BD-4C2D-BC8F-92652F885AC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C42A70-017B-47EE-9714-0B01734EA5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36E0E0-DDB2-4AD1-8877-FDB52AAE46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1EF374-2258-4463-89F1-F6992A74FA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D5723F2B-FA14-4080-AFA9-A01F0FF692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7FC1FD-91FF-4472-911F-BDF5DD95A1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34758A-53C5-4121-885F-A9FAE51E03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3300"/>
            </a:gs>
            <a:gs pos="100000">
              <a:srgbClr val="BB5F0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7" name="Group 1"/>
          <p:cNvGrpSpPr>
            <a:grpSpLocks/>
          </p:cNvGrpSpPr>
          <p:nvPr/>
        </p:nvGrpSpPr>
        <p:grpSpPr bwMode="auto">
          <a:xfrm>
            <a:off x="0" y="0"/>
            <a:ext cx="9142413" cy="6932613"/>
            <a:chOff x="0" y="0"/>
            <a:chExt cx="5759" cy="4367"/>
          </a:xfrm>
        </p:grpSpPr>
        <p:sp>
          <p:nvSpPr>
            <p:cNvPr id="9218" name="Freeform 2"/>
            <p:cNvSpPr>
              <a:spLocks noChangeArrowheads="1"/>
            </p:cNvSpPr>
            <p:nvPr/>
          </p:nvSpPr>
          <p:spPr bwMode="auto">
            <a:xfrm>
              <a:off x="0" y="2208"/>
              <a:ext cx="2515" cy="1970"/>
            </a:xfrm>
            <a:custGeom>
              <a:avLst/>
              <a:gdLst>
                <a:gd name="T0" fmla="*/ 744 w 2515"/>
                <a:gd name="T1" fmla="*/ 1669 h 1970"/>
                <a:gd name="T2" fmla="*/ 852 w 2515"/>
                <a:gd name="T3" fmla="*/ 1400 h 1970"/>
                <a:gd name="T4" fmla="*/ 876 w 2515"/>
                <a:gd name="T5" fmla="*/ 1171 h 1970"/>
                <a:gd name="T6" fmla="*/ 979 w 2515"/>
                <a:gd name="T7" fmla="*/ 1370 h 1970"/>
                <a:gd name="T8" fmla="*/ 1231 w 2515"/>
                <a:gd name="T9" fmla="*/ 1621 h 1970"/>
                <a:gd name="T10" fmla="*/ 1471 w 2515"/>
                <a:gd name="T11" fmla="*/ 1693 h 1970"/>
                <a:gd name="T12" fmla="*/ 1819 w 2515"/>
                <a:gd name="T13" fmla="*/ 1678 h 1970"/>
                <a:gd name="T14" fmla="*/ 1893 w 2515"/>
                <a:gd name="T15" fmla="*/ 1513 h 1970"/>
                <a:gd name="T16" fmla="*/ 1874 w 2515"/>
                <a:gd name="T17" fmla="*/ 1285 h 1970"/>
                <a:gd name="T18" fmla="*/ 1783 w 2515"/>
                <a:gd name="T19" fmla="*/ 967 h 1970"/>
                <a:gd name="T20" fmla="*/ 1289 w 2515"/>
                <a:gd name="T21" fmla="*/ 873 h 1970"/>
                <a:gd name="T22" fmla="*/ 1549 w 2515"/>
                <a:gd name="T23" fmla="*/ 745 h 1970"/>
                <a:gd name="T24" fmla="*/ 1753 w 2515"/>
                <a:gd name="T25" fmla="*/ 732 h 1970"/>
                <a:gd name="T26" fmla="*/ 2107 w 2515"/>
                <a:gd name="T27" fmla="*/ 618 h 1970"/>
                <a:gd name="T28" fmla="*/ 2377 w 2515"/>
                <a:gd name="T29" fmla="*/ 438 h 1970"/>
                <a:gd name="T30" fmla="*/ 2420 w 2515"/>
                <a:gd name="T31" fmla="*/ 343 h 1970"/>
                <a:gd name="T32" fmla="*/ 2077 w 2515"/>
                <a:gd name="T33" fmla="*/ 331 h 1970"/>
                <a:gd name="T34" fmla="*/ 1951 w 2515"/>
                <a:gd name="T35" fmla="*/ 301 h 1970"/>
                <a:gd name="T36" fmla="*/ 1645 w 2515"/>
                <a:gd name="T37" fmla="*/ 289 h 1970"/>
                <a:gd name="T38" fmla="*/ 1297 w 2515"/>
                <a:gd name="T39" fmla="*/ 408 h 1970"/>
                <a:gd name="T40" fmla="*/ 1308 w 2515"/>
                <a:gd name="T41" fmla="*/ 337 h 1970"/>
                <a:gd name="T42" fmla="*/ 1453 w 2515"/>
                <a:gd name="T43" fmla="*/ 168 h 1970"/>
                <a:gd name="T44" fmla="*/ 1477 w 2515"/>
                <a:gd name="T45" fmla="*/ 36 h 1970"/>
                <a:gd name="T46" fmla="*/ 1417 w 2515"/>
                <a:gd name="T47" fmla="*/ 24 h 1970"/>
                <a:gd name="T48" fmla="*/ 1189 w 2515"/>
                <a:gd name="T49" fmla="*/ 102 h 1970"/>
                <a:gd name="T50" fmla="*/ 1026 w 2515"/>
                <a:gd name="T51" fmla="*/ 144 h 1970"/>
                <a:gd name="T52" fmla="*/ 889 w 2515"/>
                <a:gd name="T53" fmla="*/ 331 h 1970"/>
                <a:gd name="T54" fmla="*/ 726 w 2515"/>
                <a:gd name="T55" fmla="*/ 480 h 1970"/>
                <a:gd name="T56" fmla="*/ 643 w 2515"/>
                <a:gd name="T57" fmla="*/ 540 h 1970"/>
                <a:gd name="T58" fmla="*/ 600 w 2515"/>
                <a:gd name="T59" fmla="*/ 516 h 1970"/>
                <a:gd name="T60" fmla="*/ 552 w 2515"/>
                <a:gd name="T61" fmla="*/ 486 h 1970"/>
                <a:gd name="T62" fmla="*/ 528 w 2515"/>
                <a:gd name="T63" fmla="*/ 462 h 1970"/>
                <a:gd name="T64" fmla="*/ 474 w 2515"/>
                <a:gd name="T65" fmla="*/ 426 h 1970"/>
                <a:gd name="T66" fmla="*/ 415 w 2515"/>
                <a:gd name="T67" fmla="*/ 390 h 1970"/>
                <a:gd name="T68" fmla="*/ 366 w 2515"/>
                <a:gd name="T69" fmla="*/ 366 h 1970"/>
                <a:gd name="T70" fmla="*/ 192 w 2515"/>
                <a:gd name="T71" fmla="*/ 234 h 1970"/>
                <a:gd name="T72" fmla="*/ 570 w 2515"/>
                <a:gd name="T73" fmla="*/ 564 h 1970"/>
                <a:gd name="T74" fmla="*/ 444 w 2515"/>
                <a:gd name="T75" fmla="*/ 732 h 1970"/>
                <a:gd name="T76" fmla="*/ 318 w 2515"/>
                <a:gd name="T77" fmla="*/ 787 h 1970"/>
                <a:gd name="T78" fmla="*/ 127 w 2515"/>
                <a:gd name="T79" fmla="*/ 853 h 1970"/>
                <a:gd name="T80" fmla="*/ 0 w 2515"/>
                <a:gd name="T81" fmla="*/ 1165 h 1970"/>
                <a:gd name="T82" fmla="*/ 372 w 2515"/>
                <a:gd name="T83" fmla="*/ 1015 h 1970"/>
                <a:gd name="T84" fmla="*/ 222 w 2515"/>
                <a:gd name="T85" fmla="*/ 1262 h 1970"/>
                <a:gd name="T86" fmla="*/ 139 w 2515"/>
                <a:gd name="T87" fmla="*/ 1459 h 1970"/>
                <a:gd name="T88" fmla="*/ 102 w 2515"/>
                <a:gd name="T89" fmla="*/ 1495 h 1970"/>
                <a:gd name="T90" fmla="*/ 84 w 2515"/>
                <a:gd name="T91" fmla="*/ 1519 h 1970"/>
                <a:gd name="T92" fmla="*/ 96 w 2515"/>
                <a:gd name="T93" fmla="*/ 1537 h 1970"/>
                <a:gd name="T94" fmla="*/ 127 w 2515"/>
                <a:gd name="T95" fmla="*/ 1567 h 1970"/>
                <a:gd name="T96" fmla="*/ 145 w 2515"/>
                <a:gd name="T97" fmla="*/ 1633 h 1970"/>
                <a:gd name="T98" fmla="*/ 156 w 2515"/>
                <a:gd name="T99" fmla="*/ 1693 h 1970"/>
                <a:gd name="T100" fmla="*/ 162 w 2515"/>
                <a:gd name="T101" fmla="*/ 1723 h 1970"/>
                <a:gd name="T102" fmla="*/ 216 w 2515"/>
                <a:gd name="T103" fmla="*/ 1802 h 1970"/>
                <a:gd name="T104" fmla="*/ 228 w 2515"/>
                <a:gd name="T105" fmla="*/ 1850 h 1970"/>
                <a:gd name="T106" fmla="*/ 240 w 2515"/>
                <a:gd name="T107" fmla="*/ 1904 h 1970"/>
                <a:gd name="T108" fmla="*/ 246 w 2515"/>
                <a:gd name="T109" fmla="*/ 1922 h 1970"/>
                <a:gd name="T110" fmla="*/ 258 w 2515"/>
                <a:gd name="T111" fmla="*/ 1970 h 1970"/>
                <a:gd name="T112" fmla="*/ 462 w 2515"/>
                <a:gd name="T113" fmla="*/ 1922 h 1970"/>
                <a:gd name="T114" fmla="*/ 624 w 2515"/>
                <a:gd name="T115" fmla="*/ 1778 h 1970"/>
                <a:gd name="T116" fmla="*/ 0 w 2515"/>
                <a:gd name="T117" fmla="*/ 0 h 1970"/>
                <a:gd name="T118" fmla="*/ 2515 w 2515"/>
                <a:gd name="T119" fmla="*/ 1970 h 1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T116" t="T117" r="T118" b="T119"/>
              <a:pathLst>
                <a:path w="2515" h="1970">
                  <a:moveTo>
                    <a:pt x="624" y="1778"/>
                  </a:moveTo>
                  <a:lnTo>
                    <a:pt x="744" y="1669"/>
                  </a:lnTo>
                  <a:lnTo>
                    <a:pt x="834" y="1627"/>
                  </a:lnTo>
                  <a:lnTo>
                    <a:pt x="852" y="1400"/>
                  </a:lnTo>
                  <a:lnTo>
                    <a:pt x="834" y="1225"/>
                  </a:lnTo>
                  <a:lnTo>
                    <a:pt x="876" y="1171"/>
                  </a:lnTo>
                  <a:lnTo>
                    <a:pt x="901" y="1268"/>
                  </a:lnTo>
                  <a:lnTo>
                    <a:pt x="979" y="1370"/>
                  </a:lnTo>
                  <a:lnTo>
                    <a:pt x="1116" y="1519"/>
                  </a:lnTo>
                  <a:lnTo>
                    <a:pt x="1231" y="1621"/>
                  </a:lnTo>
                  <a:lnTo>
                    <a:pt x="1353" y="1632"/>
                  </a:lnTo>
                  <a:lnTo>
                    <a:pt x="1471" y="1693"/>
                  </a:lnTo>
                  <a:lnTo>
                    <a:pt x="1664" y="1659"/>
                  </a:lnTo>
                  <a:lnTo>
                    <a:pt x="1819" y="1678"/>
                  </a:lnTo>
                  <a:lnTo>
                    <a:pt x="1975" y="1632"/>
                  </a:lnTo>
                  <a:lnTo>
                    <a:pt x="1893" y="1513"/>
                  </a:lnTo>
                  <a:lnTo>
                    <a:pt x="1920" y="1385"/>
                  </a:lnTo>
                  <a:lnTo>
                    <a:pt x="1874" y="1285"/>
                  </a:lnTo>
                  <a:lnTo>
                    <a:pt x="1865" y="1129"/>
                  </a:lnTo>
                  <a:lnTo>
                    <a:pt x="1783" y="967"/>
                  </a:lnTo>
                  <a:lnTo>
                    <a:pt x="1527" y="891"/>
                  </a:lnTo>
                  <a:lnTo>
                    <a:pt x="1289" y="873"/>
                  </a:lnTo>
                  <a:lnTo>
                    <a:pt x="1393" y="781"/>
                  </a:lnTo>
                  <a:lnTo>
                    <a:pt x="1549" y="745"/>
                  </a:lnTo>
                  <a:lnTo>
                    <a:pt x="1620" y="738"/>
                  </a:lnTo>
                  <a:lnTo>
                    <a:pt x="1753" y="732"/>
                  </a:lnTo>
                  <a:lnTo>
                    <a:pt x="1933" y="720"/>
                  </a:lnTo>
                  <a:lnTo>
                    <a:pt x="2107" y="618"/>
                  </a:lnTo>
                  <a:lnTo>
                    <a:pt x="2227" y="516"/>
                  </a:lnTo>
                  <a:lnTo>
                    <a:pt x="2377" y="438"/>
                  </a:lnTo>
                  <a:lnTo>
                    <a:pt x="2515" y="337"/>
                  </a:lnTo>
                  <a:lnTo>
                    <a:pt x="2420" y="343"/>
                  </a:lnTo>
                  <a:lnTo>
                    <a:pt x="2191" y="343"/>
                  </a:lnTo>
                  <a:lnTo>
                    <a:pt x="2077" y="331"/>
                  </a:lnTo>
                  <a:lnTo>
                    <a:pt x="2053" y="301"/>
                  </a:lnTo>
                  <a:lnTo>
                    <a:pt x="1951" y="301"/>
                  </a:lnTo>
                  <a:lnTo>
                    <a:pt x="1795" y="259"/>
                  </a:lnTo>
                  <a:lnTo>
                    <a:pt x="1645" y="289"/>
                  </a:lnTo>
                  <a:lnTo>
                    <a:pt x="1447" y="372"/>
                  </a:lnTo>
                  <a:lnTo>
                    <a:pt x="1297" y="408"/>
                  </a:lnTo>
                  <a:lnTo>
                    <a:pt x="1153" y="414"/>
                  </a:lnTo>
                  <a:lnTo>
                    <a:pt x="1308" y="337"/>
                  </a:lnTo>
                  <a:lnTo>
                    <a:pt x="1465" y="198"/>
                  </a:lnTo>
                  <a:lnTo>
                    <a:pt x="1453" y="168"/>
                  </a:lnTo>
                  <a:lnTo>
                    <a:pt x="1465" y="102"/>
                  </a:lnTo>
                  <a:lnTo>
                    <a:pt x="1477" y="36"/>
                  </a:lnTo>
                  <a:lnTo>
                    <a:pt x="1453" y="0"/>
                  </a:lnTo>
                  <a:lnTo>
                    <a:pt x="1417" y="24"/>
                  </a:lnTo>
                  <a:lnTo>
                    <a:pt x="1356" y="42"/>
                  </a:lnTo>
                  <a:lnTo>
                    <a:pt x="1189" y="102"/>
                  </a:lnTo>
                  <a:lnTo>
                    <a:pt x="1098" y="144"/>
                  </a:lnTo>
                  <a:lnTo>
                    <a:pt x="1026" y="144"/>
                  </a:lnTo>
                  <a:lnTo>
                    <a:pt x="991" y="168"/>
                  </a:lnTo>
                  <a:lnTo>
                    <a:pt x="889" y="331"/>
                  </a:lnTo>
                  <a:lnTo>
                    <a:pt x="852" y="408"/>
                  </a:lnTo>
                  <a:lnTo>
                    <a:pt x="726" y="480"/>
                  </a:lnTo>
                  <a:lnTo>
                    <a:pt x="649" y="540"/>
                  </a:lnTo>
                  <a:lnTo>
                    <a:pt x="643" y="540"/>
                  </a:lnTo>
                  <a:lnTo>
                    <a:pt x="637" y="534"/>
                  </a:lnTo>
                  <a:lnTo>
                    <a:pt x="600" y="516"/>
                  </a:lnTo>
                  <a:lnTo>
                    <a:pt x="564" y="492"/>
                  </a:lnTo>
                  <a:lnTo>
                    <a:pt x="552" y="486"/>
                  </a:lnTo>
                  <a:lnTo>
                    <a:pt x="540" y="474"/>
                  </a:lnTo>
                  <a:lnTo>
                    <a:pt x="528" y="462"/>
                  </a:lnTo>
                  <a:lnTo>
                    <a:pt x="504" y="444"/>
                  </a:lnTo>
                  <a:lnTo>
                    <a:pt x="474" y="426"/>
                  </a:lnTo>
                  <a:lnTo>
                    <a:pt x="444" y="408"/>
                  </a:lnTo>
                  <a:lnTo>
                    <a:pt x="415" y="390"/>
                  </a:lnTo>
                  <a:lnTo>
                    <a:pt x="385" y="372"/>
                  </a:lnTo>
                  <a:lnTo>
                    <a:pt x="366" y="366"/>
                  </a:lnTo>
                  <a:lnTo>
                    <a:pt x="360" y="360"/>
                  </a:lnTo>
                  <a:lnTo>
                    <a:pt x="192" y="234"/>
                  </a:lnTo>
                  <a:lnTo>
                    <a:pt x="210" y="307"/>
                  </a:lnTo>
                  <a:lnTo>
                    <a:pt x="570" y="564"/>
                  </a:lnTo>
                  <a:lnTo>
                    <a:pt x="558" y="618"/>
                  </a:lnTo>
                  <a:lnTo>
                    <a:pt x="444" y="732"/>
                  </a:lnTo>
                  <a:lnTo>
                    <a:pt x="324" y="787"/>
                  </a:lnTo>
                  <a:lnTo>
                    <a:pt x="318" y="787"/>
                  </a:lnTo>
                  <a:lnTo>
                    <a:pt x="258" y="811"/>
                  </a:lnTo>
                  <a:lnTo>
                    <a:pt x="127" y="853"/>
                  </a:lnTo>
                  <a:lnTo>
                    <a:pt x="0" y="901"/>
                  </a:lnTo>
                  <a:lnTo>
                    <a:pt x="0" y="1165"/>
                  </a:lnTo>
                  <a:lnTo>
                    <a:pt x="78" y="1147"/>
                  </a:lnTo>
                  <a:lnTo>
                    <a:pt x="372" y="1015"/>
                  </a:lnTo>
                  <a:lnTo>
                    <a:pt x="336" y="1117"/>
                  </a:lnTo>
                  <a:lnTo>
                    <a:pt x="222" y="1262"/>
                  </a:lnTo>
                  <a:lnTo>
                    <a:pt x="145" y="1453"/>
                  </a:lnTo>
                  <a:lnTo>
                    <a:pt x="139" y="1459"/>
                  </a:lnTo>
                  <a:lnTo>
                    <a:pt x="133" y="1465"/>
                  </a:lnTo>
                  <a:lnTo>
                    <a:pt x="102" y="1495"/>
                  </a:lnTo>
                  <a:lnTo>
                    <a:pt x="90" y="1507"/>
                  </a:lnTo>
                  <a:lnTo>
                    <a:pt x="84" y="1519"/>
                  </a:lnTo>
                  <a:lnTo>
                    <a:pt x="84" y="1531"/>
                  </a:lnTo>
                  <a:lnTo>
                    <a:pt x="96" y="1537"/>
                  </a:lnTo>
                  <a:lnTo>
                    <a:pt x="114" y="1549"/>
                  </a:lnTo>
                  <a:lnTo>
                    <a:pt x="127" y="1567"/>
                  </a:lnTo>
                  <a:lnTo>
                    <a:pt x="139" y="1597"/>
                  </a:lnTo>
                  <a:lnTo>
                    <a:pt x="145" y="1633"/>
                  </a:lnTo>
                  <a:lnTo>
                    <a:pt x="150" y="1663"/>
                  </a:lnTo>
                  <a:lnTo>
                    <a:pt x="156" y="1693"/>
                  </a:lnTo>
                  <a:lnTo>
                    <a:pt x="162" y="1717"/>
                  </a:lnTo>
                  <a:lnTo>
                    <a:pt x="162" y="1723"/>
                  </a:lnTo>
                  <a:lnTo>
                    <a:pt x="216" y="1796"/>
                  </a:lnTo>
                  <a:lnTo>
                    <a:pt x="216" y="1802"/>
                  </a:lnTo>
                  <a:lnTo>
                    <a:pt x="222" y="1814"/>
                  </a:lnTo>
                  <a:lnTo>
                    <a:pt x="228" y="1850"/>
                  </a:lnTo>
                  <a:lnTo>
                    <a:pt x="234" y="1886"/>
                  </a:lnTo>
                  <a:lnTo>
                    <a:pt x="240" y="1904"/>
                  </a:lnTo>
                  <a:lnTo>
                    <a:pt x="240" y="1916"/>
                  </a:lnTo>
                  <a:lnTo>
                    <a:pt x="246" y="1922"/>
                  </a:lnTo>
                  <a:lnTo>
                    <a:pt x="252" y="1934"/>
                  </a:lnTo>
                  <a:lnTo>
                    <a:pt x="258" y="1970"/>
                  </a:lnTo>
                  <a:lnTo>
                    <a:pt x="438" y="1970"/>
                  </a:lnTo>
                  <a:lnTo>
                    <a:pt x="462" y="1922"/>
                  </a:lnTo>
                  <a:lnTo>
                    <a:pt x="624" y="1778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50000">
                  <a:srgbClr val="993300"/>
                </a:gs>
                <a:gs pos="100000">
                  <a:srgbClr val="BB5F03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19" name="Freeform 3"/>
            <p:cNvSpPr>
              <a:spLocks noChangeArrowheads="1"/>
            </p:cNvSpPr>
            <p:nvPr/>
          </p:nvSpPr>
          <p:spPr bwMode="auto">
            <a:xfrm>
              <a:off x="0" y="2496"/>
              <a:ext cx="2112" cy="1604"/>
            </a:xfrm>
            <a:custGeom>
              <a:avLst/>
              <a:gdLst>
                <a:gd name="T0" fmla="*/ 580 w 2123"/>
                <a:gd name="T1" fmla="*/ 1043 h 1696"/>
                <a:gd name="T2" fmla="*/ 544 w 2123"/>
                <a:gd name="T3" fmla="*/ 683 h 1696"/>
                <a:gd name="T4" fmla="*/ 670 w 2123"/>
                <a:gd name="T5" fmla="*/ 395 h 1696"/>
                <a:gd name="T6" fmla="*/ 927 w 2123"/>
                <a:gd name="T7" fmla="*/ 587 h 1696"/>
                <a:gd name="T8" fmla="*/ 1214 w 2123"/>
                <a:gd name="T9" fmla="*/ 869 h 1696"/>
                <a:gd name="T10" fmla="*/ 1483 w 2123"/>
                <a:gd name="T11" fmla="*/ 1109 h 1696"/>
                <a:gd name="T12" fmla="*/ 1800 w 2123"/>
                <a:gd name="T13" fmla="*/ 1360 h 1696"/>
                <a:gd name="T14" fmla="*/ 1883 w 2123"/>
                <a:gd name="T15" fmla="*/ 1414 h 1696"/>
                <a:gd name="T16" fmla="*/ 1836 w 2123"/>
                <a:gd name="T17" fmla="*/ 1354 h 1696"/>
                <a:gd name="T18" fmla="*/ 1411 w 2123"/>
                <a:gd name="T19" fmla="*/ 1001 h 1696"/>
                <a:gd name="T20" fmla="*/ 1088 w 2123"/>
                <a:gd name="T21" fmla="*/ 683 h 1696"/>
                <a:gd name="T22" fmla="*/ 723 w 2123"/>
                <a:gd name="T23" fmla="*/ 329 h 1696"/>
                <a:gd name="T24" fmla="*/ 999 w 2123"/>
                <a:gd name="T25" fmla="*/ 311 h 1696"/>
                <a:gd name="T26" fmla="*/ 1286 w 2123"/>
                <a:gd name="T27" fmla="*/ 317 h 1696"/>
                <a:gd name="T28" fmla="*/ 1614 w 2123"/>
                <a:gd name="T29" fmla="*/ 269 h 1696"/>
                <a:gd name="T30" fmla="*/ 2123 w 2123"/>
                <a:gd name="T31" fmla="*/ 197 h 1696"/>
                <a:gd name="T32" fmla="*/ 2075 w 2123"/>
                <a:gd name="T33" fmla="*/ 173 h 1696"/>
                <a:gd name="T34" fmla="*/ 1543 w 2123"/>
                <a:gd name="T35" fmla="*/ 257 h 1696"/>
                <a:gd name="T36" fmla="*/ 1208 w 2123"/>
                <a:gd name="T37" fmla="*/ 275 h 1696"/>
                <a:gd name="T38" fmla="*/ 759 w 2123"/>
                <a:gd name="T39" fmla="*/ 257 h 1696"/>
                <a:gd name="T40" fmla="*/ 819 w 2123"/>
                <a:gd name="T41" fmla="*/ 227 h 1696"/>
                <a:gd name="T42" fmla="*/ 1142 w 2123"/>
                <a:gd name="T43" fmla="*/ 0 h 1696"/>
                <a:gd name="T44" fmla="*/ 1088 w 2123"/>
                <a:gd name="T45" fmla="*/ 30 h 1696"/>
                <a:gd name="T46" fmla="*/ 1010 w 2123"/>
                <a:gd name="T47" fmla="*/ 84 h 1696"/>
                <a:gd name="T48" fmla="*/ 855 w 2123"/>
                <a:gd name="T49" fmla="*/ 191 h 1696"/>
                <a:gd name="T50" fmla="*/ 670 w 2123"/>
                <a:gd name="T51" fmla="*/ 281 h 1696"/>
                <a:gd name="T52" fmla="*/ 634 w 2123"/>
                <a:gd name="T53" fmla="*/ 359 h 1696"/>
                <a:gd name="T54" fmla="*/ 305 w 2123"/>
                <a:gd name="T55" fmla="*/ 587 h 1696"/>
                <a:gd name="T56" fmla="*/ 0 w 2123"/>
                <a:gd name="T57" fmla="*/ 725 h 1696"/>
                <a:gd name="T58" fmla="*/ 0 w 2123"/>
                <a:gd name="T59" fmla="*/ 731 h 1696"/>
                <a:gd name="T60" fmla="*/ 0 w 2123"/>
                <a:gd name="T61" fmla="*/ 767 h 1696"/>
                <a:gd name="T62" fmla="*/ 299 w 2123"/>
                <a:gd name="T63" fmla="*/ 635 h 1696"/>
                <a:gd name="T64" fmla="*/ 592 w 2123"/>
                <a:gd name="T65" fmla="*/ 431 h 1696"/>
                <a:gd name="T66" fmla="*/ 508 w 2123"/>
                <a:gd name="T67" fmla="*/ 671 h 1696"/>
                <a:gd name="T68" fmla="*/ 526 w 2123"/>
                <a:gd name="T69" fmla="*/ 995 h 1696"/>
                <a:gd name="T70" fmla="*/ 460 w 2123"/>
                <a:gd name="T71" fmla="*/ 1168 h 1696"/>
                <a:gd name="T72" fmla="*/ 329 w 2123"/>
                <a:gd name="T73" fmla="*/ 1480 h 1696"/>
                <a:gd name="T74" fmla="*/ 323 w 2123"/>
                <a:gd name="T75" fmla="*/ 1696 h 1696"/>
                <a:gd name="T76" fmla="*/ 329 w 2123"/>
                <a:gd name="T77" fmla="*/ 1696 h 1696"/>
                <a:gd name="T78" fmla="*/ 347 w 2123"/>
                <a:gd name="T79" fmla="*/ 1552 h 1696"/>
                <a:gd name="T80" fmla="*/ 580 w 2123"/>
                <a:gd name="T81" fmla="*/ 1043 h 1696"/>
                <a:gd name="T82" fmla="*/ 580 w 2123"/>
                <a:gd name="T83" fmla="*/ 1043 h 1696"/>
                <a:gd name="T84" fmla="*/ 0 w 2123"/>
                <a:gd name="T85" fmla="*/ 0 h 1696"/>
                <a:gd name="T86" fmla="*/ 2123 w 2123"/>
                <a:gd name="T87" fmla="*/ 1696 h 1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T84" t="T85" r="T86" b="T87"/>
              <a:pathLst>
                <a:path w="2123" h="1696">
                  <a:moveTo>
                    <a:pt x="580" y="1043"/>
                  </a:moveTo>
                  <a:lnTo>
                    <a:pt x="544" y="683"/>
                  </a:lnTo>
                  <a:lnTo>
                    <a:pt x="670" y="395"/>
                  </a:lnTo>
                  <a:lnTo>
                    <a:pt x="927" y="587"/>
                  </a:lnTo>
                  <a:lnTo>
                    <a:pt x="1214" y="869"/>
                  </a:lnTo>
                  <a:lnTo>
                    <a:pt x="1483" y="1109"/>
                  </a:lnTo>
                  <a:lnTo>
                    <a:pt x="1800" y="1360"/>
                  </a:lnTo>
                  <a:lnTo>
                    <a:pt x="1883" y="1414"/>
                  </a:lnTo>
                  <a:lnTo>
                    <a:pt x="1836" y="1354"/>
                  </a:lnTo>
                  <a:lnTo>
                    <a:pt x="1411" y="1001"/>
                  </a:lnTo>
                  <a:lnTo>
                    <a:pt x="1088" y="683"/>
                  </a:lnTo>
                  <a:lnTo>
                    <a:pt x="723" y="329"/>
                  </a:lnTo>
                  <a:lnTo>
                    <a:pt x="999" y="311"/>
                  </a:lnTo>
                  <a:lnTo>
                    <a:pt x="1286" y="317"/>
                  </a:lnTo>
                  <a:lnTo>
                    <a:pt x="1614" y="269"/>
                  </a:lnTo>
                  <a:lnTo>
                    <a:pt x="2123" y="197"/>
                  </a:lnTo>
                  <a:lnTo>
                    <a:pt x="2075" y="173"/>
                  </a:lnTo>
                  <a:lnTo>
                    <a:pt x="1543" y="257"/>
                  </a:lnTo>
                  <a:lnTo>
                    <a:pt x="1208" y="275"/>
                  </a:lnTo>
                  <a:lnTo>
                    <a:pt x="759" y="257"/>
                  </a:lnTo>
                  <a:lnTo>
                    <a:pt x="819" y="227"/>
                  </a:lnTo>
                  <a:lnTo>
                    <a:pt x="1142" y="0"/>
                  </a:lnTo>
                  <a:lnTo>
                    <a:pt x="1088" y="30"/>
                  </a:lnTo>
                  <a:lnTo>
                    <a:pt x="1010" y="84"/>
                  </a:lnTo>
                  <a:lnTo>
                    <a:pt x="855" y="191"/>
                  </a:lnTo>
                  <a:lnTo>
                    <a:pt x="670" y="281"/>
                  </a:lnTo>
                  <a:lnTo>
                    <a:pt x="634" y="359"/>
                  </a:lnTo>
                  <a:lnTo>
                    <a:pt x="305" y="587"/>
                  </a:lnTo>
                  <a:lnTo>
                    <a:pt x="0" y="725"/>
                  </a:lnTo>
                  <a:lnTo>
                    <a:pt x="0" y="731"/>
                  </a:lnTo>
                  <a:lnTo>
                    <a:pt x="0" y="767"/>
                  </a:lnTo>
                  <a:lnTo>
                    <a:pt x="299" y="635"/>
                  </a:lnTo>
                  <a:lnTo>
                    <a:pt x="592" y="431"/>
                  </a:lnTo>
                  <a:lnTo>
                    <a:pt x="508" y="671"/>
                  </a:lnTo>
                  <a:lnTo>
                    <a:pt x="526" y="995"/>
                  </a:lnTo>
                  <a:lnTo>
                    <a:pt x="460" y="1168"/>
                  </a:lnTo>
                  <a:lnTo>
                    <a:pt x="329" y="1480"/>
                  </a:lnTo>
                  <a:lnTo>
                    <a:pt x="323" y="1696"/>
                  </a:lnTo>
                  <a:lnTo>
                    <a:pt x="329" y="1696"/>
                  </a:lnTo>
                  <a:lnTo>
                    <a:pt x="347" y="1552"/>
                  </a:lnTo>
                  <a:lnTo>
                    <a:pt x="580" y="1043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0" name="Freeform 4"/>
            <p:cNvSpPr>
              <a:spLocks noChangeArrowheads="1"/>
            </p:cNvSpPr>
            <p:nvPr/>
          </p:nvSpPr>
          <p:spPr bwMode="auto">
            <a:xfrm>
              <a:off x="2092" y="3233"/>
              <a:ext cx="3668" cy="943"/>
            </a:xfrm>
            <a:custGeom>
              <a:avLst/>
              <a:gdLst>
                <a:gd name="T0" fmla="*/ 3338 w 3668"/>
                <a:gd name="T1" fmla="*/ 288 h 943"/>
                <a:gd name="T2" fmla="*/ 3194 w 3668"/>
                <a:gd name="T3" fmla="*/ 258 h 943"/>
                <a:gd name="T4" fmla="*/ 2816 w 3668"/>
                <a:gd name="T5" fmla="*/ 234 h 943"/>
                <a:gd name="T6" fmla="*/ 2330 w 3668"/>
                <a:gd name="T7" fmla="*/ 306 h 943"/>
                <a:gd name="T8" fmla="*/ 2372 w 3668"/>
                <a:gd name="T9" fmla="*/ 258 h 943"/>
                <a:gd name="T10" fmla="*/ 2624 w 3668"/>
                <a:gd name="T11" fmla="*/ 132 h 943"/>
                <a:gd name="T12" fmla="*/ 2707 w 3668"/>
                <a:gd name="T13" fmla="*/ 24 h 943"/>
                <a:gd name="T14" fmla="*/ 2642 w 3668"/>
                <a:gd name="T15" fmla="*/ 12 h 943"/>
                <a:gd name="T16" fmla="*/ 2515 w 3668"/>
                <a:gd name="T17" fmla="*/ 54 h 943"/>
                <a:gd name="T18" fmla="*/ 2324 w 3668"/>
                <a:gd name="T19" fmla="*/ 66 h 943"/>
                <a:gd name="T20" fmla="*/ 2101 w 3668"/>
                <a:gd name="T21" fmla="*/ 90 h 943"/>
                <a:gd name="T22" fmla="*/ 1855 w 3668"/>
                <a:gd name="T23" fmla="*/ 228 h 943"/>
                <a:gd name="T24" fmla="*/ 1591 w 3668"/>
                <a:gd name="T25" fmla="*/ 337 h 943"/>
                <a:gd name="T26" fmla="*/ 1459 w 3668"/>
                <a:gd name="T27" fmla="*/ 379 h 943"/>
                <a:gd name="T28" fmla="*/ 1417 w 3668"/>
                <a:gd name="T29" fmla="*/ 361 h 943"/>
                <a:gd name="T30" fmla="*/ 1363 w 3668"/>
                <a:gd name="T31" fmla="*/ 331 h 943"/>
                <a:gd name="T32" fmla="*/ 1344 w 3668"/>
                <a:gd name="T33" fmla="*/ 312 h 943"/>
                <a:gd name="T34" fmla="*/ 1290 w 3668"/>
                <a:gd name="T35" fmla="*/ 288 h 943"/>
                <a:gd name="T36" fmla="*/ 1230 w 3668"/>
                <a:gd name="T37" fmla="*/ 252 h 943"/>
                <a:gd name="T38" fmla="*/ 1119 w 3668"/>
                <a:gd name="T39" fmla="*/ 227 h 943"/>
                <a:gd name="T40" fmla="*/ 1320 w 3668"/>
                <a:gd name="T41" fmla="*/ 438 h 943"/>
                <a:gd name="T42" fmla="*/ 960 w 3668"/>
                <a:gd name="T43" fmla="*/ 558 h 943"/>
                <a:gd name="T44" fmla="*/ 474 w 3668"/>
                <a:gd name="T45" fmla="*/ 630 h 943"/>
                <a:gd name="T46" fmla="*/ 132 w 3668"/>
                <a:gd name="T47" fmla="*/ 781 h 943"/>
                <a:gd name="T48" fmla="*/ 234 w 3668"/>
                <a:gd name="T49" fmla="*/ 847 h 943"/>
                <a:gd name="T50" fmla="*/ 925 w 3668"/>
                <a:gd name="T51" fmla="*/ 739 h 943"/>
                <a:gd name="T52" fmla="*/ 637 w 3668"/>
                <a:gd name="T53" fmla="*/ 925 h 943"/>
                <a:gd name="T54" fmla="*/ 1405 w 3668"/>
                <a:gd name="T55" fmla="*/ 943 h 943"/>
                <a:gd name="T56" fmla="*/ 1447 w 3668"/>
                <a:gd name="T57" fmla="*/ 943 h 943"/>
                <a:gd name="T58" fmla="*/ 2888 w 3668"/>
                <a:gd name="T59" fmla="*/ 859 h 943"/>
                <a:gd name="T60" fmla="*/ 2582 w 3668"/>
                <a:gd name="T61" fmla="*/ 708 h 943"/>
                <a:gd name="T62" fmla="*/ 2299 w 3668"/>
                <a:gd name="T63" fmla="*/ 606 h 943"/>
                <a:gd name="T64" fmla="*/ 2606 w 3668"/>
                <a:gd name="T65" fmla="*/ 588 h 943"/>
                <a:gd name="T66" fmla="*/ 3001 w 3668"/>
                <a:gd name="T67" fmla="*/ 582 h 943"/>
                <a:gd name="T68" fmla="*/ 3452 w 3668"/>
                <a:gd name="T69" fmla="*/ 438 h 943"/>
                <a:gd name="T70" fmla="*/ 3668 w 3668"/>
                <a:gd name="T71" fmla="*/ 312 h 943"/>
                <a:gd name="T72" fmla="*/ 3482 w 3668"/>
                <a:gd name="T73" fmla="*/ 300 h 943"/>
                <a:gd name="T74" fmla="*/ 0 w 3668"/>
                <a:gd name="T75" fmla="*/ 0 h 943"/>
                <a:gd name="T76" fmla="*/ 3668 w 3668"/>
                <a:gd name="T77" fmla="*/ 943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T74" t="T75" r="T76" b="T77"/>
              <a:pathLst>
                <a:path w="3668" h="943">
                  <a:moveTo>
                    <a:pt x="3482" y="300"/>
                  </a:moveTo>
                  <a:lnTo>
                    <a:pt x="3338" y="288"/>
                  </a:lnTo>
                  <a:lnTo>
                    <a:pt x="3320" y="264"/>
                  </a:lnTo>
                  <a:lnTo>
                    <a:pt x="3194" y="258"/>
                  </a:lnTo>
                  <a:lnTo>
                    <a:pt x="3019" y="216"/>
                  </a:lnTo>
                  <a:lnTo>
                    <a:pt x="2816" y="234"/>
                  </a:lnTo>
                  <a:lnTo>
                    <a:pt x="2533" y="288"/>
                  </a:lnTo>
                  <a:lnTo>
                    <a:pt x="2330" y="306"/>
                  </a:lnTo>
                  <a:lnTo>
                    <a:pt x="2149" y="312"/>
                  </a:lnTo>
                  <a:lnTo>
                    <a:pt x="2372" y="258"/>
                  </a:lnTo>
                  <a:lnTo>
                    <a:pt x="2624" y="156"/>
                  </a:lnTo>
                  <a:lnTo>
                    <a:pt x="2624" y="132"/>
                  </a:lnTo>
                  <a:lnTo>
                    <a:pt x="2666" y="78"/>
                  </a:lnTo>
                  <a:lnTo>
                    <a:pt x="2707" y="24"/>
                  </a:lnTo>
                  <a:lnTo>
                    <a:pt x="2695" y="0"/>
                  </a:lnTo>
                  <a:lnTo>
                    <a:pt x="2642" y="12"/>
                  </a:lnTo>
                  <a:lnTo>
                    <a:pt x="2557" y="30"/>
                  </a:lnTo>
                  <a:lnTo>
                    <a:pt x="2515" y="54"/>
                  </a:lnTo>
                  <a:lnTo>
                    <a:pt x="2425" y="84"/>
                  </a:lnTo>
                  <a:lnTo>
                    <a:pt x="2324" y="66"/>
                  </a:lnTo>
                  <a:lnTo>
                    <a:pt x="2191" y="90"/>
                  </a:lnTo>
                  <a:lnTo>
                    <a:pt x="2101" y="90"/>
                  </a:lnTo>
                  <a:lnTo>
                    <a:pt x="2047" y="108"/>
                  </a:lnTo>
                  <a:lnTo>
                    <a:pt x="1855" y="228"/>
                  </a:lnTo>
                  <a:lnTo>
                    <a:pt x="1771" y="288"/>
                  </a:lnTo>
                  <a:lnTo>
                    <a:pt x="1591" y="337"/>
                  </a:lnTo>
                  <a:lnTo>
                    <a:pt x="1465" y="379"/>
                  </a:lnTo>
                  <a:lnTo>
                    <a:pt x="1459" y="379"/>
                  </a:lnTo>
                  <a:lnTo>
                    <a:pt x="1453" y="373"/>
                  </a:lnTo>
                  <a:lnTo>
                    <a:pt x="1417" y="361"/>
                  </a:lnTo>
                  <a:lnTo>
                    <a:pt x="1381" y="343"/>
                  </a:lnTo>
                  <a:lnTo>
                    <a:pt x="1363" y="331"/>
                  </a:lnTo>
                  <a:lnTo>
                    <a:pt x="1357" y="324"/>
                  </a:lnTo>
                  <a:lnTo>
                    <a:pt x="1344" y="312"/>
                  </a:lnTo>
                  <a:lnTo>
                    <a:pt x="1320" y="300"/>
                  </a:lnTo>
                  <a:lnTo>
                    <a:pt x="1290" y="288"/>
                  </a:lnTo>
                  <a:lnTo>
                    <a:pt x="1260" y="270"/>
                  </a:lnTo>
                  <a:lnTo>
                    <a:pt x="1230" y="252"/>
                  </a:lnTo>
                  <a:lnTo>
                    <a:pt x="1187" y="227"/>
                  </a:lnTo>
                  <a:lnTo>
                    <a:pt x="1119" y="227"/>
                  </a:lnTo>
                  <a:lnTo>
                    <a:pt x="1357" y="397"/>
                  </a:lnTo>
                  <a:lnTo>
                    <a:pt x="1320" y="438"/>
                  </a:lnTo>
                  <a:lnTo>
                    <a:pt x="1135" y="522"/>
                  </a:lnTo>
                  <a:lnTo>
                    <a:pt x="960" y="558"/>
                  </a:lnTo>
                  <a:lnTo>
                    <a:pt x="684" y="600"/>
                  </a:lnTo>
                  <a:lnTo>
                    <a:pt x="474" y="630"/>
                  </a:lnTo>
                  <a:lnTo>
                    <a:pt x="390" y="684"/>
                  </a:lnTo>
                  <a:lnTo>
                    <a:pt x="132" y="781"/>
                  </a:lnTo>
                  <a:lnTo>
                    <a:pt x="0" y="829"/>
                  </a:lnTo>
                  <a:lnTo>
                    <a:pt x="234" y="847"/>
                  </a:lnTo>
                  <a:lnTo>
                    <a:pt x="498" y="829"/>
                  </a:lnTo>
                  <a:lnTo>
                    <a:pt x="925" y="739"/>
                  </a:lnTo>
                  <a:lnTo>
                    <a:pt x="840" y="817"/>
                  </a:lnTo>
                  <a:lnTo>
                    <a:pt x="637" y="925"/>
                  </a:lnTo>
                  <a:lnTo>
                    <a:pt x="613" y="943"/>
                  </a:lnTo>
                  <a:lnTo>
                    <a:pt x="1405" y="943"/>
                  </a:lnTo>
                  <a:lnTo>
                    <a:pt x="1411" y="925"/>
                  </a:lnTo>
                  <a:lnTo>
                    <a:pt x="1447" y="943"/>
                  </a:lnTo>
                  <a:lnTo>
                    <a:pt x="2924" y="943"/>
                  </a:lnTo>
                  <a:lnTo>
                    <a:pt x="2888" y="859"/>
                  </a:lnTo>
                  <a:lnTo>
                    <a:pt x="2713" y="775"/>
                  </a:lnTo>
                  <a:lnTo>
                    <a:pt x="2582" y="708"/>
                  </a:lnTo>
                  <a:lnTo>
                    <a:pt x="2336" y="636"/>
                  </a:lnTo>
                  <a:lnTo>
                    <a:pt x="2299" y="606"/>
                  </a:lnTo>
                  <a:lnTo>
                    <a:pt x="2509" y="582"/>
                  </a:lnTo>
                  <a:lnTo>
                    <a:pt x="2606" y="588"/>
                  </a:lnTo>
                  <a:lnTo>
                    <a:pt x="2773" y="588"/>
                  </a:lnTo>
                  <a:lnTo>
                    <a:pt x="3001" y="582"/>
                  </a:lnTo>
                  <a:lnTo>
                    <a:pt x="3259" y="516"/>
                  </a:lnTo>
                  <a:lnTo>
                    <a:pt x="3452" y="438"/>
                  </a:lnTo>
                  <a:lnTo>
                    <a:pt x="3668" y="391"/>
                  </a:lnTo>
                  <a:lnTo>
                    <a:pt x="3668" y="312"/>
                  </a:lnTo>
                  <a:lnTo>
                    <a:pt x="3482" y="300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1" name="Freeform 5"/>
            <p:cNvSpPr>
              <a:spLocks noChangeArrowheads="1"/>
            </p:cNvSpPr>
            <p:nvPr/>
          </p:nvSpPr>
          <p:spPr bwMode="auto">
            <a:xfrm>
              <a:off x="0" y="524"/>
              <a:ext cx="973" cy="1195"/>
            </a:xfrm>
            <a:custGeom>
              <a:avLst/>
              <a:gdLst>
                <a:gd name="T0" fmla="*/ 323 w 969"/>
                <a:gd name="T1" fmla="*/ 1186 h 1192"/>
                <a:gd name="T2" fmla="*/ 490 w 969"/>
                <a:gd name="T3" fmla="*/ 1192 h 1192"/>
                <a:gd name="T4" fmla="*/ 580 w 969"/>
                <a:gd name="T5" fmla="*/ 1150 h 1192"/>
                <a:gd name="T6" fmla="*/ 813 w 969"/>
                <a:gd name="T7" fmla="*/ 1085 h 1192"/>
                <a:gd name="T8" fmla="*/ 933 w 969"/>
                <a:gd name="T9" fmla="*/ 1055 h 1192"/>
                <a:gd name="T10" fmla="*/ 759 w 969"/>
                <a:gd name="T11" fmla="*/ 989 h 1192"/>
                <a:gd name="T12" fmla="*/ 556 w 969"/>
                <a:gd name="T13" fmla="*/ 953 h 1192"/>
                <a:gd name="T14" fmla="*/ 197 w 969"/>
                <a:gd name="T15" fmla="*/ 971 h 1192"/>
                <a:gd name="T16" fmla="*/ 299 w 969"/>
                <a:gd name="T17" fmla="*/ 893 h 1192"/>
                <a:gd name="T18" fmla="*/ 496 w 969"/>
                <a:gd name="T19" fmla="*/ 803 h 1192"/>
                <a:gd name="T20" fmla="*/ 694 w 969"/>
                <a:gd name="T21" fmla="*/ 671 h 1192"/>
                <a:gd name="T22" fmla="*/ 700 w 969"/>
                <a:gd name="T23" fmla="*/ 671 h 1192"/>
                <a:gd name="T24" fmla="*/ 712 w 969"/>
                <a:gd name="T25" fmla="*/ 665 h 1192"/>
                <a:gd name="T26" fmla="*/ 753 w 969"/>
                <a:gd name="T27" fmla="*/ 647 h 1192"/>
                <a:gd name="T28" fmla="*/ 777 w 969"/>
                <a:gd name="T29" fmla="*/ 641 h 1192"/>
                <a:gd name="T30" fmla="*/ 789 w 969"/>
                <a:gd name="T31" fmla="*/ 629 h 1192"/>
                <a:gd name="T32" fmla="*/ 795 w 969"/>
                <a:gd name="T33" fmla="*/ 617 h 1192"/>
                <a:gd name="T34" fmla="*/ 789 w 969"/>
                <a:gd name="T35" fmla="*/ 611 h 1192"/>
                <a:gd name="T36" fmla="*/ 783 w 969"/>
                <a:gd name="T37" fmla="*/ 599 h 1192"/>
                <a:gd name="T38" fmla="*/ 783 w 969"/>
                <a:gd name="T39" fmla="*/ 575 h 1192"/>
                <a:gd name="T40" fmla="*/ 795 w 969"/>
                <a:gd name="T41" fmla="*/ 545 h 1192"/>
                <a:gd name="T42" fmla="*/ 807 w 969"/>
                <a:gd name="T43" fmla="*/ 515 h 1192"/>
                <a:gd name="T44" fmla="*/ 825 w 969"/>
                <a:gd name="T45" fmla="*/ 485 h 1192"/>
                <a:gd name="T46" fmla="*/ 837 w 969"/>
                <a:gd name="T47" fmla="*/ 455 h 1192"/>
                <a:gd name="T48" fmla="*/ 843 w 969"/>
                <a:gd name="T49" fmla="*/ 437 h 1192"/>
                <a:gd name="T50" fmla="*/ 849 w 969"/>
                <a:gd name="T51" fmla="*/ 431 h 1192"/>
                <a:gd name="T52" fmla="*/ 849 w 969"/>
                <a:gd name="T53" fmla="*/ 347 h 1192"/>
                <a:gd name="T54" fmla="*/ 849 w 969"/>
                <a:gd name="T55" fmla="*/ 341 h 1192"/>
                <a:gd name="T56" fmla="*/ 855 w 969"/>
                <a:gd name="T57" fmla="*/ 335 h 1192"/>
                <a:gd name="T58" fmla="*/ 873 w 969"/>
                <a:gd name="T59" fmla="*/ 305 h 1192"/>
                <a:gd name="T60" fmla="*/ 885 w 969"/>
                <a:gd name="T61" fmla="*/ 269 h 1192"/>
                <a:gd name="T62" fmla="*/ 897 w 969"/>
                <a:gd name="T63" fmla="*/ 239 h 1192"/>
                <a:gd name="T64" fmla="*/ 903 w 969"/>
                <a:gd name="T65" fmla="*/ 227 h 1192"/>
                <a:gd name="T66" fmla="*/ 909 w 969"/>
                <a:gd name="T67" fmla="*/ 215 h 1192"/>
                <a:gd name="T68" fmla="*/ 927 w 969"/>
                <a:gd name="T69" fmla="*/ 173 h 1192"/>
                <a:gd name="T70" fmla="*/ 945 w 969"/>
                <a:gd name="T71" fmla="*/ 137 h 1192"/>
                <a:gd name="T72" fmla="*/ 951 w 969"/>
                <a:gd name="T73" fmla="*/ 125 h 1192"/>
                <a:gd name="T74" fmla="*/ 951 w 969"/>
                <a:gd name="T75" fmla="*/ 119 h 1192"/>
                <a:gd name="T76" fmla="*/ 969 w 969"/>
                <a:gd name="T77" fmla="*/ 0 h 1192"/>
                <a:gd name="T78" fmla="*/ 945 w 969"/>
                <a:gd name="T79" fmla="*/ 47 h 1192"/>
                <a:gd name="T80" fmla="*/ 783 w 969"/>
                <a:gd name="T81" fmla="*/ 113 h 1192"/>
                <a:gd name="T82" fmla="*/ 706 w 969"/>
                <a:gd name="T83" fmla="*/ 161 h 1192"/>
                <a:gd name="T84" fmla="*/ 460 w 969"/>
                <a:gd name="T85" fmla="*/ 233 h 1192"/>
                <a:gd name="T86" fmla="*/ 281 w 969"/>
                <a:gd name="T87" fmla="*/ 287 h 1192"/>
                <a:gd name="T88" fmla="*/ 173 w 969"/>
                <a:gd name="T89" fmla="*/ 293 h 1192"/>
                <a:gd name="T90" fmla="*/ 12 w 969"/>
                <a:gd name="T91" fmla="*/ 485 h 1192"/>
                <a:gd name="T92" fmla="*/ 0 w 969"/>
                <a:gd name="T93" fmla="*/ 509 h 1192"/>
                <a:gd name="T94" fmla="*/ 0 w 969"/>
                <a:gd name="T95" fmla="*/ 1186 h 1192"/>
                <a:gd name="T96" fmla="*/ 96 w 969"/>
                <a:gd name="T97" fmla="*/ 1180 h 1192"/>
                <a:gd name="T98" fmla="*/ 323 w 969"/>
                <a:gd name="T99" fmla="*/ 1186 h 1192"/>
                <a:gd name="T100" fmla="*/ 323 w 969"/>
                <a:gd name="T101" fmla="*/ 1186 h 1192"/>
                <a:gd name="T102" fmla="*/ 0 w 969"/>
                <a:gd name="T103" fmla="*/ 0 h 1192"/>
                <a:gd name="T104" fmla="*/ 969 w 969"/>
                <a:gd name="T105" fmla="*/ 1192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T102" t="T103" r="T104" b="T105"/>
              <a:pathLst>
                <a:path w="969" h="1192">
                  <a:moveTo>
                    <a:pt x="323" y="1186"/>
                  </a:moveTo>
                  <a:lnTo>
                    <a:pt x="490" y="1192"/>
                  </a:lnTo>
                  <a:lnTo>
                    <a:pt x="580" y="1150"/>
                  </a:lnTo>
                  <a:lnTo>
                    <a:pt x="813" y="1085"/>
                  </a:lnTo>
                  <a:lnTo>
                    <a:pt x="933" y="1055"/>
                  </a:lnTo>
                  <a:lnTo>
                    <a:pt x="759" y="989"/>
                  </a:lnTo>
                  <a:lnTo>
                    <a:pt x="556" y="953"/>
                  </a:lnTo>
                  <a:lnTo>
                    <a:pt x="197" y="971"/>
                  </a:lnTo>
                  <a:lnTo>
                    <a:pt x="299" y="893"/>
                  </a:lnTo>
                  <a:lnTo>
                    <a:pt x="496" y="803"/>
                  </a:lnTo>
                  <a:lnTo>
                    <a:pt x="694" y="671"/>
                  </a:lnTo>
                  <a:lnTo>
                    <a:pt x="700" y="671"/>
                  </a:lnTo>
                  <a:lnTo>
                    <a:pt x="712" y="665"/>
                  </a:lnTo>
                  <a:lnTo>
                    <a:pt x="753" y="647"/>
                  </a:lnTo>
                  <a:lnTo>
                    <a:pt x="777" y="641"/>
                  </a:lnTo>
                  <a:lnTo>
                    <a:pt x="789" y="629"/>
                  </a:lnTo>
                  <a:lnTo>
                    <a:pt x="795" y="617"/>
                  </a:lnTo>
                  <a:lnTo>
                    <a:pt x="789" y="611"/>
                  </a:lnTo>
                  <a:lnTo>
                    <a:pt x="783" y="599"/>
                  </a:lnTo>
                  <a:lnTo>
                    <a:pt x="783" y="575"/>
                  </a:lnTo>
                  <a:lnTo>
                    <a:pt x="795" y="545"/>
                  </a:lnTo>
                  <a:lnTo>
                    <a:pt x="807" y="515"/>
                  </a:lnTo>
                  <a:lnTo>
                    <a:pt x="825" y="485"/>
                  </a:lnTo>
                  <a:lnTo>
                    <a:pt x="837" y="455"/>
                  </a:lnTo>
                  <a:lnTo>
                    <a:pt x="843" y="437"/>
                  </a:lnTo>
                  <a:lnTo>
                    <a:pt x="849" y="431"/>
                  </a:lnTo>
                  <a:lnTo>
                    <a:pt x="849" y="347"/>
                  </a:lnTo>
                  <a:lnTo>
                    <a:pt x="849" y="341"/>
                  </a:lnTo>
                  <a:lnTo>
                    <a:pt x="855" y="335"/>
                  </a:lnTo>
                  <a:lnTo>
                    <a:pt x="873" y="305"/>
                  </a:lnTo>
                  <a:lnTo>
                    <a:pt x="885" y="269"/>
                  </a:lnTo>
                  <a:lnTo>
                    <a:pt x="897" y="239"/>
                  </a:lnTo>
                  <a:lnTo>
                    <a:pt x="903" y="227"/>
                  </a:lnTo>
                  <a:lnTo>
                    <a:pt x="909" y="215"/>
                  </a:lnTo>
                  <a:lnTo>
                    <a:pt x="927" y="173"/>
                  </a:lnTo>
                  <a:lnTo>
                    <a:pt x="945" y="137"/>
                  </a:lnTo>
                  <a:lnTo>
                    <a:pt x="951" y="125"/>
                  </a:lnTo>
                  <a:lnTo>
                    <a:pt x="951" y="119"/>
                  </a:lnTo>
                  <a:lnTo>
                    <a:pt x="969" y="0"/>
                  </a:lnTo>
                  <a:lnTo>
                    <a:pt x="945" y="47"/>
                  </a:lnTo>
                  <a:lnTo>
                    <a:pt x="783" y="113"/>
                  </a:lnTo>
                  <a:lnTo>
                    <a:pt x="706" y="161"/>
                  </a:lnTo>
                  <a:lnTo>
                    <a:pt x="460" y="233"/>
                  </a:lnTo>
                  <a:lnTo>
                    <a:pt x="281" y="287"/>
                  </a:lnTo>
                  <a:lnTo>
                    <a:pt x="173" y="293"/>
                  </a:lnTo>
                  <a:lnTo>
                    <a:pt x="12" y="485"/>
                  </a:lnTo>
                  <a:lnTo>
                    <a:pt x="0" y="509"/>
                  </a:lnTo>
                  <a:lnTo>
                    <a:pt x="0" y="1186"/>
                  </a:lnTo>
                  <a:lnTo>
                    <a:pt x="96" y="1180"/>
                  </a:lnTo>
                  <a:lnTo>
                    <a:pt x="323" y="1186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2" name="Freeform 6"/>
            <p:cNvSpPr>
              <a:spLocks noChangeArrowheads="1"/>
            </p:cNvSpPr>
            <p:nvPr/>
          </p:nvSpPr>
          <p:spPr bwMode="auto">
            <a:xfrm>
              <a:off x="3188" y="1"/>
              <a:ext cx="2570" cy="2266"/>
            </a:xfrm>
            <a:custGeom>
              <a:avLst/>
              <a:gdLst>
                <a:gd name="T0" fmla="*/ 859 w 2570"/>
                <a:gd name="T1" fmla="*/ 612 h 2266"/>
                <a:gd name="T2" fmla="*/ 1087 w 2570"/>
                <a:gd name="T3" fmla="*/ 853 h 2266"/>
                <a:gd name="T4" fmla="*/ 961 w 2570"/>
                <a:gd name="T5" fmla="*/ 913 h 2266"/>
                <a:gd name="T6" fmla="*/ 786 w 2570"/>
                <a:gd name="T7" fmla="*/ 883 h 2266"/>
                <a:gd name="T8" fmla="*/ 450 w 2570"/>
                <a:gd name="T9" fmla="*/ 931 h 2266"/>
                <a:gd name="T10" fmla="*/ 150 w 2570"/>
                <a:gd name="T11" fmla="*/ 1075 h 2266"/>
                <a:gd name="T12" fmla="*/ 78 w 2570"/>
                <a:gd name="T13" fmla="*/ 1165 h 2266"/>
                <a:gd name="T14" fmla="*/ 361 w 2570"/>
                <a:gd name="T15" fmla="*/ 1256 h 2266"/>
                <a:gd name="T16" fmla="*/ 444 w 2570"/>
                <a:gd name="T17" fmla="*/ 1316 h 2266"/>
                <a:gd name="T18" fmla="*/ 697 w 2570"/>
                <a:gd name="T19" fmla="*/ 1400 h 2266"/>
                <a:gd name="T20" fmla="*/ 1026 w 2570"/>
                <a:gd name="T21" fmla="*/ 1346 h 2266"/>
                <a:gd name="T22" fmla="*/ 991 w 2570"/>
                <a:gd name="T23" fmla="*/ 1412 h 2266"/>
                <a:gd name="T24" fmla="*/ 804 w 2570"/>
                <a:gd name="T25" fmla="*/ 1574 h 2266"/>
                <a:gd name="T26" fmla="*/ 726 w 2570"/>
                <a:gd name="T27" fmla="*/ 1718 h 2266"/>
                <a:gd name="T28" fmla="*/ 768 w 2570"/>
                <a:gd name="T29" fmla="*/ 1742 h 2266"/>
                <a:gd name="T30" fmla="*/ 865 w 2570"/>
                <a:gd name="T31" fmla="*/ 1693 h 2266"/>
                <a:gd name="T32" fmla="*/ 991 w 2570"/>
                <a:gd name="T33" fmla="*/ 1699 h 2266"/>
                <a:gd name="T34" fmla="*/ 1135 w 2570"/>
                <a:gd name="T35" fmla="*/ 1627 h 2266"/>
                <a:gd name="T36" fmla="*/ 1183 w 2570"/>
                <a:gd name="T37" fmla="*/ 1669 h 2266"/>
                <a:gd name="T38" fmla="*/ 1399 w 2570"/>
                <a:gd name="T39" fmla="*/ 1436 h 2266"/>
                <a:gd name="T40" fmla="*/ 1615 w 2570"/>
                <a:gd name="T41" fmla="*/ 1334 h 2266"/>
                <a:gd name="T42" fmla="*/ 1645 w 2570"/>
                <a:gd name="T43" fmla="*/ 1370 h 2266"/>
                <a:gd name="T44" fmla="*/ 1681 w 2570"/>
                <a:gd name="T45" fmla="*/ 1430 h 2266"/>
                <a:gd name="T46" fmla="*/ 1699 w 2570"/>
                <a:gd name="T47" fmla="*/ 1466 h 2266"/>
                <a:gd name="T48" fmla="*/ 1747 w 2570"/>
                <a:gd name="T49" fmla="*/ 1550 h 2266"/>
                <a:gd name="T50" fmla="*/ 1772 w 2570"/>
                <a:gd name="T51" fmla="*/ 1586 h 2266"/>
                <a:gd name="T52" fmla="*/ 2124 w 2570"/>
                <a:gd name="T53" fmla="*/ 2248 h 2266"/>
                <a:gd name="T54" fmla="*/ 1693 w 2570"/>
                <a:gd name="T55" fmla="*/ 1322 h 2266"/>
                <a:gd name="T56" fmla="*/ 1861 w 2570"/>
                <a:gd name="T57" fmla="*/ 1165 h 2266"/>
                <a:gd name="T58" fmla="*/ 2173 w 2570"/>
                <a:gd name="T59" fmla="*/ 1099 h 2266"/>
                <a:gd name="T60" fmla="*/ 2390 w 2570"/>
                <a:gd name="T61" fmla="*/ 1009 h 2266"/>
                <a:gd name="T62" fmla="*/ 2570 w 2570"/>
                <a:gd name="T63" fmla="*/ 805 h 2266"/>
                <a:gd name="T64" fmla="*/ 2342 w 2570"/>
                <a:gd name="T65" fmla="*/ 781 h 2266"/>
                <a:gd name="T66" fmla="*/ 2114 w 2570"/>
                <a:gd name="T67" fmla="*/ 763 h 2266"/>
                <a:gd name="T68" fmla="*/ 2408 w 2570"/>
                <a:gd name="T69" fmla="*/ 433 h 2266"/>
                <a:gd name="T70" fmla="*/ 2426 w 2570"/>
                <a:gd name="T71" fmla="*/ 421 h 2266"/>
                <a:gd name="T72" fmla="*/ 2474 w 2570"/>
                <a:gd name="T73" fmla="*/ 379 h 2266"/>
                <a:gd name="T74" fmla="*/ 2492 w 2570"/>
                <a:gd name="T75" fmla="*/ 355 h 2266"/>
                <a:gd name="T76" fmla="*/ 2474 w 2570"/>
                <a:gd name="T77" fmla="*/ 337 h 2266"/>
                <a:gd name="T78" fmla="*/ 2474 w 2570"/>
                <a:gd name="T79" fmla="*/ 271 h 2266"/>
                <a:gd name="T80" fmla="*/ 2492 w 2570"/>
                <a:gd name="T81" fmla="*/ 192 h 2266"/>
                <a:gd name="T82" fmla="*/ 2504 w 2570"/>
                <a:gd name="T83" fmla="*/ 132 h 2266"/>
                <a:gd name="T84" fmla="*/ 2492 w 2570"/>
                <a:gd name="T85" fmla="*/ 36 h 2266"/>
                <a:gd name="T86" fmla="*/ 2492 w 2570"/>
                <a:gd name="T87" fmla="*/ 24 h 2266"/>
                <a:gd name="T88" fmla="*/ 2102 w 2570"/>
                <a:gd name="T89" fmla="*/ 0 h 2266"/>
                <a:gd name="T90" fmla="*/ 1909 w 2570"/>
                <a:gd name="T91" fmla="*/ 90 h 2266"/>
                <a:gd name="T92" fmla="*/ 1747 w 2570"/>
                <a:gd name="T93" fmla="*/ 535 h 2266"/>
                <a:gd name="T94" fmla="*/ 1711 w 2570"/>
                <a:gd name="T95" fmla="*/ 469 h 2266"/>
                <a:gd name="T96" fmla="*/ 1633 w 2570"/>
                <a:gd name="T97" fmla="*/ 144 h 2266"/>
                <a:gd name="T98" fmla="*/ 1579 w 2570"/>
                <a:gd name="T99" fmla="*/ 0 h 2266"/>
                <a:gd name="T100" fmla="*/ 738 w 2570"/>
                <a:gd name="T101" fmla="*/ 186 h 2266"/>
                <a:gd name="T102" fmla="*/ 756 w 2570"/>
                <a:gd name="T103" fmla="*/ 463 h 2266"/>
                <a:gd name="T104" fmla="*/ 0 w 2570"/>
                <a:gd name="T105" fmla="*/ 0 h 2266"/>
                <a:gd name="T106" fmla="*/ 2570 w 2570"/>
                <a:gd name="T107" fmla="*/ 2266 h 2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T104" t="T105" r="T106" b="T107"/>
              <a:pathLst>
                <a:path w="2570" h="2266">
                  <a:moveTo>
                    <a:pt x="756" y="463"/>
                  </a:moveTo>
                  <a:lnTo>
                    <a:pt x="859" y="612"/>
                  </a:lnTo>
                  <a:lnTo>
                    <a:pt x="937" y="720"/>
                  </a:lnTo>
                  <a:lnTo>
                    <a:pt x="1087" y="853"/>
                  </a:lnTo>
                  <a:lnTo>
                    <a:pt x="1105" y="907"/>
                  </a:lnTo>
                  <a:lnTo>
                    <a:pt x="961" y="913"/>
                  </a:lnTo>
                  <a:lnTo>
                    <a:pt x="895" y="901"/>
                  </a:lnTo>
                  <a:lnTo>
                    <a:pt x="786" y="883"/>
                  </a:lnTo>
                  <a:lnTo>
                    <a:pt x="637" y="859"/>
                  </a:lnTo>
                  <a:lnTo>
                    <a:pt x="450" y="931"/>
                  </a:lnTo>
                  <a:lnTo>
                    <a:pt x="306" y="1021"/>
                  </a:lnTo>
                  <a:lnTo>
                    <a:pt x="150" y="1075"/>
                  </a:lnTo>
                  <a:lnTo>
                    <a:pt x="0" y="1153"/>
                  </a:lnTo>
                  <a:lnTo>
                    <a:pt x="78" y="1165"/>
                  </a:lnTo>
                  <a:lnTo>
                    <a:pt x="264" y="1220"/>
                  </a:lnTo>
                  <a:lnTo>
                    <a:pt x="361" y="1256"/>
                  </a:lnTo>
                  <a:lnTo>
                    <a:pt x="367" y="1298"/>
                  </a:lnTo>
                  <a:lnTo>
                    <a:pt x="444" y="1316"/>
                  </a:lnTo>
                  <a:lnTo>
                    <a:pt x="558" y="1400"/>
                  </a:lnTo>
                  <a:lnTo>
                    <a:pt x="697" y="1400"/>
                  </a:lnTo>
                  <a:lnTo>
                    <a:pt x="895" y="1346"/>
                  </a:lnTo>
                  <a:lnTo>
                    <a:pt x="1026" y="1346"/>
                  </a:lnTo>
                  <a:lnTo>
                    <a:pt x="1147" y="1358"/>
                  </a:lnTo>
                  <a:lnTo>
                    <a:pt x="991" y="1412"/>
                  </a:lnTo>
                  <a:lnTo>
                    <a:pt x="804" y="1538"/>
                  </a:lnTo>
                  <a:lnTo>
                    <a:pt x="804" y="1574"/>
                  </a:lnTo>
                  <a:lnTo>
                    <a:pt x="762" y="1645"/>
                  </a:lnTo>
                  <a:lnTo>
                    <a:pt x="726" y="1718"/>
                  </a:lnTo>
                  <a:lnTo>
                    <a:pt x="732" y="1754"/>
                  </a:lnTo>
                  <a:lnTo>
                    <a:pt x="768" y="1742"/>
                  </a:lnTo>
                  <a:lnTo>
                    <a:pt x="829" y="1730"/>
                  </a:lnTo>
                  <a:lnTo>
                    <a:pt x="865" y="1693"/>
                  </a:lnTo>
                  <a:lnTo>
                    <a:pt x="925" y="1663"/>
                  </a:lnTo>
                  <a:lnTo>
                    <a:pt x="991" y="1699"/>
                  </a:lnTo>
                  <a:lnTo>
                    <a:pt x="1087" y="1675"/>
                  </a:lnTo>
                  <a:lnTo>
                    <a:pt x="1135" y="1627"/>
                  </a:lnTo>
                  <a:lnTo>
                    <a:pt x="1147" y="1687"/>
                  </a:lnTo>
                  <a:lnTo>
                    <a:pt x="1183" y="1669"/>
                  </a:lnTo>
                  <a:lnTo>
                    <a:pt x="1333" y="1514"/>
                  </a:lnTo>
                  <a:lnTo>
                    <a:pt x="1399" y="1436"/>
                  </a:lnTo>
                  <a:lnTo>
                    <a:pt x="1526" y="1382"/>
                  </a:lnTo>
                  <a:lnTo>
                    <a:pt x="1615" y="1334"/>
                  </a:lnTo>
                  <a:lnTo>
                    <a:pt x="1627" y="1346"/>
                  </a:lnTo>
                  <a:lnTo>
                    <a:pt x="1645" y="1370"/>
                  </a:lnTo>
                  <a:lnTo>
                    <a:pt x="1669" y="1400"/>
                  </a:lnTo>
                  <a:lnTo>
                    <a:pt x="1681" y="1430"/>
                  </a:lnTo>
                  <a:lnTo>
                    <a:pt x="1687" y="1448"/>
                  </a:lnTo>
                  <a:lnTo>
                    <a:pt x="1699" y="1466"/>
                  </a:lnTo>
                  <a:lnTo>
                    <a:pt x="1729" y="1520"/>
                  </a:lnTo>
                  <a:lnTo>
                    <a:pt x="1747" y="1550"/>
                  </a:lnTo>
                  <a:lnTo>
                    <a:pt x="1766" y="1574"/>
                  </a:lnTo>
                  <a:lnTo>
                    <a:pt x="1772" y="1586"/>
                  </a:lnTo>
                  <a:lnTo>
                    <a:pt x="1778" y="1592"/>
                  </a:lnTo>
                  <a:lnTo>
                    <a:pt x="2124" y="2248"/>
                  </a:lnTo>
                  <a:lnTo>
                    <a:pt x="2215" y="2266"/>
                  </a:lnTo>
                  <a:lnTo>
                    <a:pt x="1693" y="1322"/>
                  </a:lnTo>
                  <a:lnTo>
                    <a:pt x="1723" y="1262"/>
                  </a:lnTo>
                  <a:lnTo>
                    <a:pt x="1861" y="1165"/>
                  </a:lnTo>
                  <a:lnTo>
                    <a:pt x="1988" y="1129"/>
                  </a:lnTo>
                  <a:lnTo>
                    <a:pt x="2173" y="1099"/>
                  </a:lnTo>
                  <a:lnTo>
                    <a:pt x="2318" y="1075"/>
                  </a:lnTo>
                  <a:lnTo>
                    <a:pt x="2390" y="1009"/>
                  </a:lnTo>
                  <a:lnTo>
                    <a:pt x="2570" y="895"/>
                  </a:lnTo>
                  <a:lnTo>
                    <a:pt x="2570" y="805"/>
                  </a:lnTo>
                  <a:lnTo>
                    <a:pt x="2516" y="787"/>
                  </a:lnTo>
                  <a:lnTo>
                    <a:pt x="2342" y="781"/>
                  </a:lnTo>
                  <a:lnTo>
                    <a:pt x="2042" y="871"/>
                  </a:lnTo>
                  <a:lnTo>
                    <a:pt x="2114" y="763"/>
                  </a:lnTo>
                  <a:lnTo>
                    <a:pt x="2264" y="624"/>
                  </a:lnTo>
                  <a:lnTo>
                    <a:pt x="2408" y="433"/>
                  </a:lnTo>
                  <a:lnTo>
                    <a:pt x="2414" y="433"/>
                  </a:lnTo>
                  <a:lnTo>
                    <a:pt x="2426" y="421"/>
                  </a:lnTo>
                  <a:lnTo>
                    <a:pt x="2456" y="397"/>
                  </a:lnTo>
                  <a:lnTo>
                    <a:pt x="2474" y="379"/>
                  </a:lnTo>
                  <a:lnTo>
                    <a:pt x="2486" y="367"/>
                  </a:lnTo>
                  <a:lnTo>
                    <a:pt x="2492" y="355"/>
                  </a:lnTo>
                  <a:lnTo>
                    <a:pt x="2486" y="349"/>
                  </a:lnTo>
                  <a:lnTo>
                    <a:pt x="2474" y="337"/>
                  </a:lnTo>
                  <a:lnTo>
                    <a:pt x="2474" y="307"/>
                  </a:lnTo>
                  <a:lnTo>
                    <a:pt x="2474" y="271"/>
                  </a:lnTo>
                  <a:lnTo>
                    <a:pt x="2480" y="228"/>
                  </a:lnTo>
                  <a:lnTo>
                    <a:pt x="2492" y="192"/>
                  </a:lnTo>
                  <a:lnTo>
                    <a:pt x="2498" y="156"/>
                  </a:lnTo>
                  <a:lnTo>
                    <a:pt x="2504" y="132"/>
                  </a:lnTo>
                  <a:lnTo>
                    <a:pt x="2504" y="126"/>
                  </a:lnTo>
                  <a:lnTo>
                    <a:pt x="2492" y="36"/>
                  </a:lnTo>
                  <a:lnTo>
                    <a:pt x="2492" y="24"/>
                  </a:lnTo>
                  <a:lnTo>
                    <a:pt x="2498" y="0"/>
                  </a:lnTo>
                  <a:lnTo>
                    <a:pt x="2102" y="0"/>
                  </a:lnTo>
                  <a:lnTo>
                    <a:pt x="2006" y="60"/>
                  </a:lnTo>
                  <a:lnTo>
                    <a:pt x="1909" y="90"/>
                  </a:lnTo>
                  <a:lnTo>
                    <a:pt x="1808" y="337"/>
                  </a:lnTo>
                  <a:lnTo>
                    <a:pt x="1747" y="535"/>
                  </a:lnTo>
                  <a:lnTo>
                    <a:pt x="1687" y="588"/>
                  </a:lnTo>
                  <a:lnTo>
                    <a:pt x="1711" y="469"/>
                  </a:lnTo>
                  <a:lnTo>
                    <a:pt x="1687" y="343"/>
                  </a:lnTo>
                  <a:lnTo>
                    <a:pt x="1633" y="144"/>
                  </a:lnTo>
                  <a:lnTo>
                    <a:pt x="1585" y="12"/>
                  </a:lnTo>
                  <a:lnTo>
                    <a:pt x="1579" y="0"/>
                  </a:lnTo>
                  <a:lnTo>
                    <a:pt x="786" y="0"/>
                  </a:lnTo>
                  <a:lnTo>
                    <a:pt x="738" y="186"/>
                  </a:lnTo>
                  <a:lnTo>
                    <a:pt x="756" y="463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3" name="Freeform 7"/>
            <p:cNvSpPr>
              <a:spLocks noChangeArrowheads="1"/>
            </p:cNvSpPr>
            <p:nvPr/>
          </p:nvSpPr>
          <p:spPr bwMode="auto">
            <a:xfrm>
              <a:off x="3525" y="1"/>
              <a:ext cx="2185" cy="1508"/>
            </a:xfrm>
            <a:custGeom>
              <a:avLst/>
              <a:gdLst>
                <a:gd name="T0" fmla="*/ 1034 w 2176"/>
                <a:gd name="T1" fmla="*/ 767 h 1505"/>
                <a:gd name="T2" fmla="*/ 1190 w 2176"/>
                <a:gd name="T3" fmla="*/ 1235 h 1505"/>
                <a:gd name="T4" fmla="*/ 956 w 2176"/>
                <a:gd name="T5" fmla="*/ 1193 h 1505"/>
                <a:gd name="T6" fmla="*/ 723 w 2176"/>
                <a:gd name="T7" fmla="*/ 1127 h 1505"/>
                <a:gd name="T8" fmla="*/ 442 w 2176"/>
                <a:gd name="T9" fmla="*/ 1109 h 1505"/>
                <a:gd name="T10" fmla="*/ 0 w 2176"/>
                <a:gd name="T11" fmla="*/ 1079 h 1505"/>
                <a:gd name="T12" fmla="*/ 30 w 2176"/>
                <a:gd name="T13" fmla="*/ 1115 h 1505"/>
                <a:gd name="T14" fmla="*/ 496 w 2176"/>
                <a:gd name="T15" fmla="*/ 1133 h 1505"/>
                <a:gd name="T16" fmla="*/ 777 w 2176"/>
                <a:gd name="T17" fmla="*/ 1187 h 1505"/>
                <a:gd name="T18" fmla="*/ 1130 w 2176"/>
                <a:gd name="T19" fmla="*/ 1301 h 1505"/>
                <a:gd name="T20" fmla="*/ 1070 w 2176"/>
                <a:gd name="T21" fmla="*/ 1319 h 1505"/>
                <a:gd name="T22" fmla="*/ 711 w 2176"/>
                <a:gd name="T23" fmla="*/ 1505 h 1505"/>
                <a:gd name="T24" fmla="*/ 765 w 2176"/>
                <a:gd name="T25" fmla="*/ 1481 h 1505"/>
                <a:gd name="T26" fmla="*/ 861 w 2176"/>
                <a:gd name="T27" fmla="*/ 1439 h 1505"/>
                <a:gd name="T28" fmla="*/ 1022 w 2176"/>
                <a:gd name="T29" fmla="*/ 1355 h 1505"/>
                <a:gd name="T30" fmla="*/ 1214 w 2176"/>
                <a:gd name="T31" fmla="*/ 1295 h 1505"/>
                <a:gd name="T32" fmla="*/ 1267 w 2176"/>
                <a:gd name="T33" fmla="*/ 1223 h 1505"/>
                <a:gd name="T34" fmla="*/ 1632 w 2176"/>
                <a:gd name="T35" fmla="*/ 1043 h 1505"/>
                <a:gd name="T36" fmla="*/ 1931 w 2176"/>
                <a:gd name="T37" fmla="*/ 953 h 1505"/>
                <a:gd name="T38" fmla="*/ 2176 w 2176"/>
                <a:gd name="T39" fmla="*/ 821 h 1505"/>
                <a:gd name="T40" fmla="*/ 1961 w 2176"/>
                <a:gd name="T41" fmla="*/ 911 h 1505"/>
                <a:gd name="T42" fmla="*/ 1656 w 2176"/>
                <a:gd name="T43" fmla="*/ 989 h 1505"/>
                <a:gd name="T44" fmla="*/ 1339 w 2176"/>
                <a:gd name="T45" fmla="*/ 1151 h 1505"/>
                <a:gd name="T46" fmla="*/ 1501 w 2176"/>
                <a:gd name="T47" fmla="*/ 905 h 1505"/>
                <a:gd name="T48" fmla="*/ 1620 w 2176"/>
                <a:gd name="T49" fmla="*/ 545 h 1505"/>
                <a:gd name="T50" fmla="*/ 1740 w 2176"/>
                <a:gd name="T51" fmla="*/ 372 h 1505"/>
                <a:gd name="T52" fmla="*/ 1979 w 2176"/>
                <a:gd name="T53" fmla="*/ 60 h 1505"/>
                <a:gd name="T54" fmla="*/ 2003 w 2176"/>
                <a:gd name="T55" fmla="*/ 0 h 1505"/>
                <a:gd name="T56" fmla="*/ 1973 w 2176"/>
                <a:gd name="T57" fmla="*/ 0 h 1505"/>
                <a:gd name="T58" fmla="*/ 1596 w 2176"/>
                <a:gd name="T59" fmla="*/ 480 h 1505"/>
                <a:gd name="T60" fmla="*/ 1477 w 2176"/>
                <a:gd name="T61" fmla="*/ 887 h 1505"/>
                <a:gd name="T62" fmla="*/ 1255 w 2176"/>
                <a:gd name="T63" fmla="*/ 1175 h 1505"/>
                <a:gd name="T64" fmla="*/ 1130 w 2176"/>
                <a:gd name="T65" fmla="*/ 905 h 1505"/>
                <a:gd name="T66" fmla="*/ 1010 w 2176"/>
                <a:gd name="T67" fmla="*/ 540 h 1505"/>
                <a:gd name="T68" fmla="*/ 885 w 2176"/>
                <a:gd name="T69" fmla="*/ 222 h 1505"/>
                <a:gd name="T70" fmla="*/ 789 w 2176"/>
                <a:gd name="T71" fmla="*/ 0 h 1505"/>
                <a:gd name="T72" fmla="*/ 753 w 2176"/>
                <a:gd name="T73" fmla="*/ 0 h 1505"/>
                <a:gd name="T74" fmla="*/ 903 w 2176"/>
                <a:gd name="T75" fmla="*/ 354 h 1505"/>
                <a:gd name="T76" fmla="*/ 1034 w 2176"/>
                <a:gd name="T77" fmla="*/ 767 h 1505"/>
                <a:gd name="T78" fmla="*/ 1034 w 2176"/>
                <a:gd name="T79" fmla="*/ 767 h 1505"/>
                <a:gd name="T80" fmla="*/ 0 w 2176"/>
                <a:gd name="T81" fmla="*/ 0 h 1505"/>
                <a:gd name="T82" fmla="*/ 2176 w 2176"/>
                <a:gd name="T83" fmla="*/ 1505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T80" t="T81" r="T82" b="T83"/>
              <a:pathLst>
                <a:path w="2176" h="1505">
                  <a:moveTo>
                    <a:pt x="1034" y="767"/>
                  </a:moveTo>
                  <a:lnTo>
                    <a:pt x="1190" y="1235"/>
                  </a:lnTo>
                  <a:lnTo>
                    <a:pt x="956" y="1193"/>
                  </a:lnTo>
                  <a:lnTo>
                    <a:pt x="723" y="1127"/>
                  </a:lnTo>
                  <a:lnTo>
                    <a:pt x="442" y="1109"/>
                  </a:lnTo>
                  <a:lnTo>
                    <a:pt x="0" y="1079"/>
                  </a:lnTo>
                  <a:lnTo>
                    <a:pt x="30" y="1115"/>
                  </a:lnTo>
                  <a:lnTo>
                    <a:pt x="496" y="1133"/>
                  </a:lnTo>
                  <a:lnTo>
                    <a:pt x="777" y="1187"/>
                  </a:lnTo>
                  <a:lnTo>
                    <a:pt x="1130" y="1301"/>
                  </a:lnTo>
                  <a:lnTo>
                    <a:pt x="1070" y="1319"/>
                  </a:lnTo>
                  <a:lnTo>
                    <a:pt x="711" y="1505"/>
                  </a:lnTo>
                  <a:lnTo>
                    <a:pt x="765" y="1481"/>
                  </a:lnTo>
                  <a:lnTo>
                    <a:pt x="861" y="1439"/>
                  </a:lnTo>
                  <a:lnTo>
                    <a:pt x="1022" y="1355"/>
                  </a:lnTo>
                  <a:lnTo>
                    <a:pt x="1214" y="1295"/>
                  </a:lnTo>
                  <a:lnTo>
                    <a:pt x="1267" y="1223"/>
                  </a:lnTo>
                  <a:lnTo>
                    <a:pt x="1632" y="1043"/>
                  </a:lnTo>
                  <a:lnTo>
                    <a:pt x="1931" y="953"/>
                  </a:lnTo>
                  <a:lnTo>
                    <a:pt x="2176" y="821"/>
                  </a:lnTo>
                  <a:lnTo>
                    <a:pt x="1961" y="911"/>
                  </a:lnTo>
                  <a:lnTo>
                    <a:pt x="1656" y="989"/>
                  </a:lnTo>
                  <a:lnTo>
                    <a:pt x="1339" y="1151"/>
                  </a:lnTo>
                  <a:lnTo>
                    <a:pt x="1501" y="905"/>
                  </a:lnTo>
                  <a:lnTo>
                    <a:pt x="1620" y="545"/>
                  </a:lnTo>
                  <a:lnTo>
                    <a:pt x="1740" y="372"/>
                  </a:lnTo>
                  <a:lnTo>
                    <a:pt x="1979" y="60"/>
                  </a:lnTo>
                  <a:lnTo>
                    <a:pt x="2003" y="0"/>
                  </a:lnTo>
                  <a:lnTo>
                    <a:pt x="1973" y="0"/>
                  </a:lnTo>
                  <a:lnTo>
                    <a:pt x="1596" y="480"/>
                  </a:lnTo>
                  <a:lnTo>
                    <a:pt x="1477" y="887"/>
                  </a:lnTo>
                  <a:lnTo>
                    <a:pt x="1255" y="1175"/>
                  </a:lnTo>
                  <a:lnTo>
                    <a:pt x="1130" y="905"/>
                  </a:lnTo>
                  <a:lnTo>
                    <a:pt x="1010" y="540"/>
                  </a:lnTo>
                  <a:lnTo>
                    <a:pt x="885" y="222"/>
                  </a:lnTo>
                  <a:lnTo>
                    <a:pt x="789" y="0"/>
                  </a:lnTo>
                  <a:lnTo>
                    <a:pt x="753" y="0"/>
                  </a:lnTo>
                  <a:lnTo>
                    <a:pt x="903" y="354"/>
                  </a:lnTo>
                  <a:lnTo>
                    <a:pt x="1034" y="767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4" name="Freeform 8"/>
            <p:cNvSpPr>
              <a:spLocks noChangeArrowheads="1"/>
            </p:cNvSpPr>
            <p:nvPr/>
          </p:nvSpPr>
          <p:spPr bwMode="auto">
            <a:xfrm>
              <a:off x="0" y="649"/>
              <a:ext cx="816" cy="806"/>
            </a:xfrm>
            <a:custGeom>
              <a:avLst/>
              <a:gdLst>
                <a:gd name="T0" fmla="*/ 161 w 813"/>
                <a:gd name="T1" fmla="*/ 564 h 804"/>
                <a:gd name="T2" fmla="*/ 329 w 813"/>
                <a:gd name="T3" fmla="*/ 438 h 804"/>
                <a:gd name="T4" fmla="*/ 646 w 813"/>
                <a:gd name="T5" fmla="*/ 216 h 804"/>
                <a:gd name="T6" fmla="*/ 813 w 813"/>
                <a:gd name="T7" fmla="*/ 0 h 804"/>
                <a:gd name="T8" fmla="*/ 676 w 813"/>
                <a:gd name="T9" fmla="*/ 150 h 804"/>
                <a:gd name="T10" fmla="*/ 144 w 813"/>
                <a:gd name="T11" fmla="*/ 504 h 804"/>
                <a:gd name="T12" fmla="*/ 0 w 813"/>
                <a:gd name="T13" fmla="*/ 732 h 804"/>
                <a:gd name="T14" fmla="*/ 0 w 813"/>
                <a:gd name="T15" fmla="*/ 804 h 804"/>
                <a:gd name="T16" fmla="*/ 161 w 813"/>
                <a:gd name="T17" fmla="*/ 564 h 804"/>
                <a:gd name="T18" fmla="*/ 161 w 813"/>
                <a:gd name="T19" fmla="*/ 564 h 804"/>
                <a:gd name="T20" fmla="*/ 0 w 813"/>
                <a:gd name="T21" fmla="*/ 0 h 804"/>
                <a:gd name="T22" fmla="*/ 813 w 813"/>
                <a:gd name="T23" fmla="*/ 804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813" h="804">
                  <a:moveTo>
                    <a:pt x="161" y="564"/>
                  </a:moveTo>
                  <a:lnTo>
                    <a:pt x="329" y="438"/>
                  </a:lnTo>
                  <a:lnTo>
                    <a:pt x="646" y="216"/>
                  </a:lnTo>
                  <a:lnTo>
                    <a:pt x="813" y="0"/>
                  </a:lnTo>
                  <a:lnTo>
                    <a:pt x="676" y="150"/>
                  </a:lnTo>
                  <a:lnTo>
                    <a:pt x="144" y="504"/>
                  </a:lnTo>
                  <a:lnTo>
                    <a:pt x="0" y="732"/>
                  </a:lnTo>
                  <a:lnTo>
                    <a:pt x="0" y="804"/>
                  </a:lnTo>
                  <a:lnTo>
                    <a:pt x="161" y="564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5" name="Freeform 9"/>
            <p:cNvSpPr>
              <a:spLocks noChangeArrowheads="1"/>
            </p:cNvSpPr>
            <p:nvPr/>
          </p:nvSpPr>
          <p:spPr bwMode="auto">
            <a:xfrm>
              <a:off x="0" y="1545"/>
              <a:ext cx="762" cy="107"/>
            </a:xfrm>
            <a:custGeom>
              <a:avLst/>
              <a:gdLst>
                <a:gd name="T0" fmla="*/ 460 w 759"/>
                <a:gd name="T1" fmla="*/ 66 h 107"/>
                <a:gd name="T2" fmla="*/ 759 w 759"/>
                <a:gd name="T3" fmla="*/ 0 h 107"/>
                <a:gd name="T4" fmla="*/ 496 w 759"/>
                <a:gd name="T5" fmla="*/ 36 h 107"/>
                <a:gd name="T6" fmla="*/ 138 w 759"/>
                <a:gd name="T7" fmla="*/ 48 h 107"/>
                <a:gd name="T8" fmla="*/ 0 w 759"/>
                <a:gd name="T9" fmla="*/ 78 h 107"/>
                <a:gd name="T10" fmla="*/ 0 w 759"/>
                <a:gd name="T11" fmla="*/ 107 h 107"/>
                <a:gd name="T12" fmla="*/ 96 w 759"/>
                <a:gd name="T13" fmla="*/ 89 h 107"/>
                <a:gd name="T14" fmla="*/ 460 w 759"/>
                <a:gd name="T15" fmla="*/ 66 h 107"/>
                <a:gd name="T16" fmla="*/ 460 w 759"/>
                <a:gd name="T17" fmla="*/ 66 h 107"/>
                <a:gd name="T18" fmla="*/ 0 w 759"/>
                <a:gd name="T19" fmla="*/ 0 h 107"/>
                <a:gd name="T20" fmla="*/ 759 w 759"/>
                <a:gd name="T2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759" h="107">
                  <a:moveTo>
                    <a:pt x="460" y="66"/>
                  </a:moveTo>
                  <a:lnTo>
                    <a:pt x="759" y="0"/>
                  </a:lnTo>
                  <a:lnTo>
                    <a:pt x="496" y="36"/>
                  </a:lnTo>
                  <a:lnTo>
                    <a:pt x="138" y="48"/>
                  </a:lnTo>
                  <a:lnTo>
                    <a:pt x="0" y="78"/>
                  </a:lnTo>
                  <a:lnTo>
                    <a:pt x="0" y="107"/>
                  </a:lnTo>
                  <a:lnTo>
                    <a:pt x="96" y="89"/>
                  </a:lnTo>
                  <a:lnTo>
                    <a:pt x="460" y="66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6" name="Freeform 10"/>
            <p:cNvSpPr>
              <a:spLocks noChangeArrowheads="1"/>
            </p:cNvSpPr>
            <p:nvPr/>
          </p:nvSpPr>
          <p:spPr bwMode="auto">
            <a:xfrm>
              <a:off x="2314" y="3431"/>
              <a:ext cx="3182" cy="745"/>
            </a:xfrm>
            <a:custGeom>
              <a:avLst/>
              <a:gdLst>
                <a:gd name="T0" fmla="*/ 1387 w 3169"/>
                <a:gd name="T1" fmla="*/ 239 h 743"/>
                <a:gd name="T2" fmla="*/ 1734 w 3169"/>
                <a:gd name="T3" fmla="*/ 233 h 743"/>
                <a:gd name="T4" fmla="*/ 2087 w 3169"/>
                <a:gd name="T5" fmla="*/ 251 h 743"/>
                <a:gd name="T6" fmla="*/ 2505 w 3169"/>
                <a:gd name="T7" fmla="*/ 233 h 743"/>
                <a:gd name="T8" fmla="*/ 3169 w 3169"/>
                <a:gd name="T9" fmla="*/ 204 h 743"/>
                <a:gd name="T10" fmla="*/ 3115 w 3169"/>
                <a:gd name="T11" fmla="*/ 186 h 743"/>
                <a:gd name="T12" fmla="*/ 2422 w 3169"/>
                <a:gd name="T13" fmla="*/ 221 h 743"/>
                <a:gd name="T14" fmla="*/ 2003 w 3169"/>
                <a:gd name="T15" fmla="*/ 221 h 743"/>
                <a:gd name="T16" fmla="*/ 1459 w 3169"/>
                <a:gd name="T17" fmla="*/ 186 h 743"/>
                <a:gd name="T18" fmla="*/ 1543 w 3169"/>
                <a:gd name="T19" fmla="*/ 168 h 743"/>
                <a:gd name="T20" fmla="*/ 2039 w 3169"/>
                <a:gd name="T21" fmla="*/ 0 h 743"/>
                <a:gd name="T22" fmla="*/ 1961 w 3169"/>
                <a:gd name="T23" fmla="*/ 24 h 743"/>
                <a:gd name="T24" fmla="*/ 1836 w 3169"/>
                <a:gd name="T25" fmla="*/ 66 h 743"/>
                <a:gd name="T26" fmla="*/ 1602 w 3169"/>
                <a:gd name="T27" fmla="*/ 138 h 743"/>
                <a:gd name="T28" fmla="*/ 1339 w 3169"/>
                <a:gd name="T29" fmla="*/ 198 h 743"/>
                <a:gd name="T30" fmla="*/ 1268 w 3169"/>
                <a:gd name="T31" fmla="*/ 251 h 743"/>
                <a:gd name="T32" fmla="*/ 765 w 3169"/>
                <a:gd name="T33" fmla="*/ 413 h 743"/>
                <a:gd name="T34" fmla="*/ 335 w 3169"/>
                <a:gd name="T35" fmla="*/ 503 h 743"/>
                <a:gd name="T36" fmla="*/ 0 w 3169"/>
                <a:gd name="T37" fmla="*/ 617 h 743"/>
                <a:gd name="T38" fmla="*/ 299 w 3169"/>
                <a:gd name="T39" fmla="*/ 539 h 743"/>
                <a:gd name="T40" fmla="*/ 735 w 3169"/>
                <a:gd name="T41" fmla="*/ 449 h 743"/>
                <a:gd name="T42" fmla="*/ 1178 w 3169"/>
                <a:gd name="T43" fmla="*/ 311 h 743"/>
                <a:gd name="T44" fmla="*/ 981 w 3169"/>
                <a:gd name="T45" fmla="*/ 491 h 743"/>
                <a:gd name="T46" fmla="*/ 867 w 3169"/>
                <a:gd name="T47" fmla="*/ 743 h 743"/>
                <a:gd name="T48" fmla="*/ 861 w 3169"/>
                <a:gd name="T49" fmla="*/ 743 h 743"/>
                <a:gd name="T50" fmla="*/ 933 w 3169"/>
                <a:gd name="T51" fmla="*/ 743 h 743"/>
                <a:gd name="T52" fmla="*/ 1022 w 3169"/>
                <a:gd name="T53" fmla="*/ 497 h 743"/>
                <a:gd name="T54" fmla="*/ 1297 w 3169"/>
                <a:gd name="T55" fmla="*/ 281 h 743"/>
                <a:gd name="T56" fmla="*/ 1531 w 3169"/>
                <a:gd name="T57" fmla="*/ 449 h 743"/>
                <a:gd name="T58" fmla="*/ 1770 w 3169"/>
                <a:gd name="T59" fmla="*/ 677 h 743"/>
                <a:gd name="T60" fmla="*/ 1854 w 3169"/>
                <a:gd name="T61" fmla="*/ 743 h 743"/>
                <a:gd name="T62" fmla="*/ 1919 w 3169"/>
                <a:gd name="T63" fmla="*/ 743 h 743"/>
                <a:gd name="T64" fmla="*/ 1692 w 3169"/>
                <a:gd name="T65" fmla="*/ 527 h 743"/>
                <a:gd name="T66" fmla="*/ 1387 w 3169"/>
                <a:gd name="T67" fmla="*/ 239 h 743"/>
                <a:gd name="T68" fmla="*/ 1387 w 3169"/>
                <a:gd name="T69" fmla="*/ 239 h 743"/>
                <a:gd name="T70" fmla="*/ 0 w 3169"/>
                <a:gd name="T71" fmla="*/ 0 h 743"/>
                <a:gd name="T72" fmla="*/ 3169 w 3169"/>
                <a:gd name="T73" fmla="*/ 743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T70" t="T71" r="T72" b="T73"/>
              <a:pathLst>
                <a:path w="3169" h="743">
                  <a:moveTo>
                    <a:pt x="1387" y="239"/>
                  </a:moveTo>
                  <a:lnTo>
                    <a:pt x="1734" y="233"/>
                  </a:lnTo>
                  <a:lnTo>
                    <a:pt x="2087" y="251"/>
                  </a:lnTo>
                  <a:lnTo>
                    <a:pt x="2505" y="233"/>
                  </a:lnTo>
                  <a:lnTo>
                    <a:pt x="3169" y="204"/>
                  </a:lnTo>
                  <a:lnTo>
                    <a:pt x="3115" y="186"/>
                  </a:lnTo>
                  <a:lnTo>
                    <a:pt x="2422" y="221"/>
                  </a:lnTo>
                  <a:lnTo>
                    <a:pt x="2003" y="221"/>
                  </a:lnTo>
                  <a:lnTo>
                    <a:pt x="1459" y="186"/>
                  </a:lnTo>
                  <a:lnTo>
                    <a:pt x="1543" y="168"/>
                  </a:lnTo>
                  <a:lnTo>
                    <a:pt x="2039" y="0"/>
                  </a:lnTo>
                  <a:lnTo>
                    <a:pt x="1961" y="24"/>
                  </a:lnTo>
                  <a:lnTo>
                    <a:pt x="1836" y="66"/>
                  </a:lnTo>
                  <a:lnTo>
                    <a:pt x="1602" y="138"/>
                  </a:lnTo>
                  <a:lnTo>
                    <a:pt x="1339" y="198"/>
                  </a:lnTo>
                  <a:lnTo>
                    <a:pt x="1268" y="251"/>
                  </a:lnTo>
                  <a:lnTo>
                    <a:pt x="765" y="413"/>
                  </a:lnTo>
                  <a:lnTo>
                    <a:pt x="335" y="503"/>
                  </a:lnTo>
                  <a:lnTo>
                    <a:pt x="0" y="617"/>
                  </a:lnTo>
                  <a:lnTo>
                    <a:pt x="299" y="539"/>
                  </a:lnTo>
                  <a:lnTo>
                    <a:pt x="735" y="449"/>
                  </a:lnTo>
                  <a:lnTo>
                    <a:pt x="1178" y="311"/>
                  </a:lnTo>
                  <a:lnTo>
                    <a:pt x="981" y="491"/>
                  </a:lnTo>
                  <a:lnTo>
                    <a:pt x="867" y="743"/>
                  </a:lnTo>
                  <a:lnTo>
                    <a:pt x="861" y="743"/>
                  </a:lnTo>
                  <a:lnTo>
                    <a:pt x="933" y="743"/>
                  </a:lnTo>
                  <a:lnTo>
                    <a:pt x="1022" y="497"/>
                  </a:lnTo>
                  <a:lnTo>
                    <a:pt x="1297" y="281"/>
                  </a:lnTo>
                  <a:lnTo>
                    <a:pt x="1531" y="449"/>
                  </a:lnTo>
                  <a:lnTo>
                    <a:pt x="1770" y="677"/>
                  </a:lnTo>
                  <a:lnTo>
                    <a:pt x="1854" y="743"/>
                  </a:lnTo>
                  <a:lnTo>
                    <a:pt x="1919" y="743"/>
                  </a:lnTo>
                  <a:lnTo>
                    <a:pt x="1692" y="527"/>
                  </a:lnTo>
                  <a:lnTo>
                    <a:pt x="1387" y="239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7" name="Rectangle 11"/>
            <p:cNvSpPr>
              <a:spLocks noChangeArrowheads="1"/>
            </p:cNvSpPr>
            <p:nvPr/>
          </p:nvSpPr>
          <p:spPr bwMode="auto">
            <a:xfrm>
              <a:off x="192" y="127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8" name="Rectangle 12"/>
            <p:cNvSpPr>
              <a:spLocks noChangeArrowheads="1"/>
            </p:cNvSpPr>
            <p:nvPr/>
          </p:nvSpPr>
          <p:spPr bwMode="auto">
            <a:xfrm>
              <a:off x="204" y="131"/>
              <a:ext cx="1" cy="1"/>
            </a:xfrm>
            <a:prstGeom prst="rect">
              <a:avLst/>
            </a:prstGeom>
            <a:solidFill>
              <a:srgbClr val="9A1E8D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29" name="Freeform 13"/>
            <p:cNvSpPr>
              <a:spLocks noChangeArrowheads="1"/>
            </p:cNvSpPr>
            <p:nvPr/>
          </p:nvSpPr>
          <p:spPr bwMode="auto">
            <a:xfrm>
              <a:off x="0" y="4032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  <a:gd name="T12" fmla="*/ 0 w 5740"/>
                <a:gd name="T13" fmla="*/ 0 h 288"/>
                <a:gd name="T14" fmla="*/ 5740 w 5740"/>
                <a:gd name="T1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471800"/>
                </a:gs>
                <a:gs pos="100000">
                  <a:srgbClr val="9933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0" name="Freeform 14"/>
            <p:cNvSpPr>
              <a:spLocks noChangeArrowheads="1"/>
            </p:cNvSpPr>
            <p:nvPr/>
          </p:nvSpPr>
          <p:spPr bwMode="auto">
            <a:xfrm>
              <a:off x="0" y="4032"/>
              <a:ext cx="5760" cy="336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  <a:gd name="T12" fmla="*/ 0 w 5740"/>
                <a:gd name="T13" fmla="*/ 0 h 288"/>
                <a:gd name="T14" fmla="*/ 5740 w 5740"/>
                <a:gd name="T1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471800"/>
                </a:gs>
                <a:gs pos="100000">
                  <a:srgbClr val="9933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1" name="Freeform 15"/>
            <p:cNvSpPr>
              <a:spLocks noChangeArrowheads="1"/>
            </p:cNvSpPr>
            <p:nvPr/>
          </p:nvSpPr>
          <p:spPr bwMode="auto">
            <a:xfrm>
              <a:off x="0" y="0"/>
              <a:ext cx="5760" cy="288"/>
            </a:xfrm>
            <a:custGeom>
              <a:avLst/>
              <a:gdLst>
                <a:gd name="T0" fmla="*/ 5740 w 5740"/>
                <a:gd name="T1" fmla="*/ 288 h 288"/>
                <a:gd name="T2" fmla="*/ 0 w 5740"/>
                <a:gd name="T3" fmla="*/ 288 h 288"/>
                <a:gd name="T4" fmla="*/ 0 w 5740"/>
                <a:gd name="T5" fmla="*/ 0 h 288"/>
                <a:gd name="T6" fmla="*/ 5740 w 5740"/>
                <a:gd name="T7" fmla="*/ 0 h 288"/>
                <a:gd name="T8" fmla="*/ 5740 w 5740"/>
                <a:gd name="T9" fmla="*/ 288 h 288"/>
                <a:gd name="T10" fmla="*/ 5740 w 5740"/>
                <a:gd name="T11" fmla="*/ 288 h 288"/>
                <a:gd name="T12" fmla="*/ 0 w 5740"/>
                <a:gd name="T13" fmla="*/ 0 h 288"/>
                <a:gd name="T14" fmla="*/ 5740 w 5740"/>
                <a:gd name="T15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5740" h="288">
                  <a:moveTo>
                    <a:pt x="5740" y="288"/>
                  </a:moveTo>
                  <a:lnTo>
                    <a:pt x="0" y="288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288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100000">
                  <a:srgbClr val="69350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2" name="Freeform 16"/>
            <p:cNvSpPr>
              <a:spLocks noChangeArrowheads="1"/>
            </p:cNvSpPr>
            <p:nvPr/>
          </p:nvSpPr>
          <p:spPr bwMode="auto">
            <a:xfrm>
              <a:off x="509" y="229"/>
              <a:ext cx="3188" cy="2024"/>
            </a:xfrm>
            <a:custGeom>
              <a:avLst/>
              <a:gdLst>
                <a:gd name="T0" fmla="*/ 871 w 3188"/>
                <a:gd name="T1" fmla="*/ 1423 h 2024"/>
                <a:gd name="T2" fmla="*/ 907 w 3188"/>
                <a:gd name="T3" fmla="*/ 1393 h 2024"/>
                <a:gd name="T4" fmla="*/ 991 w 3188"/>
                <a:gd name="T5" fmla="*/ 1320 h 2024"/>
                <a:gd name="T6" fmla="*/ 1033 w 3188"/>
                <a:gd name="T7" fmla="*/ 1297 h 2024"/>
                <a:gd name="T8" fmla="*/ 1086 w 3188"/>
                <a:gd name="T9" fmla="*/ 1249 h 2024"/>
                <a:gd name="T10" fmla="*/ 1123 w 3188"/>
                <a:gd name="T11" fmla="*/ 1219 h 2024"/>
                <a:gd name="T12" fmla="*/ 1057 w 3188"/>
                <a:gd name="T13" fmla="*/ 1153 h 2024"/>
                <a:gd name="T14" fmla="*/ 877 w 3188"/>
                <a:gd name="T15" fmla="*/ 1021 h 2024"/>
                <a:gd name="T16" fmla="*/ 655 w 3188"/>
                <a:gd name="T17" fmla="*/ 907 h 2024"/>
                <a:gd name="T18" fmla="*/ 655 w 3188"/>
                <a:gd name="T19" fmla="*/ 846 h 2024"/>
                <a:gd name="T20" fmla="*/ 643 w 3188"/>
                <a:gd name="T21" fmla="*/ 708 h 2024"/>
                <a:gd name="T22" fmla="*/ 552 w 3188"/>
                <a:gd name="T23" fmla="*/ 642 h 2024"/>
                <a:gd name="T24" fmla="*/ 510 w 3188"/>
                <a:gd name="T25" fmla="*/ 570 h 2024"/>
                <a:gd name="T26" fmla="*/ 637 w 3188"/>
                <a:gd name="T27" fmla="*/ 564 h 2024"/>
                <a:gd name="T28" fmla="*/ 763 w 3188"/>
                <a:gd name="T29" fmla="*/ 570 h 2024"/>
                <a:gd name="T30" fmla="*/ 1091 w 3188"/>
                <a:gd name="T31" fmla="*/ 850 h 2024"/>
                <a:gd name="T32" fmla="*/ 1009 w 3188"/>
                <a:gd name="T33" fmla="*/ 566 h 2024"/>
                <a:gd name="T34" fmla="*/ 1054 w 3188"/>
                <a:gd name="T35" fmla="*/ 265 h 2024"/>
                <a:gd name="T36" fmla="*/ 1249 w 3188"/>
                <a:gd name="T37" fmla="*/ 0 h 2024"/>
                <a:gd name="T38" fmla="*/ 1466 w 3188"/>
                <a:gd name="T39" fmla="*/ 292 h 2024"/>
                <a:gd name="T40" fmla="*/ 1475 w 3188"/>
                <a:gd name="T41" fmla="*/ 548 h 2024"/>
                <a:gd name="T42" fmla="*/ 1567 w 3188"/>
                <a:gd name="T43" fmla="*/ 630 h 2024"/>
                <a:gd name="T44" fmla="*/ 1795 w 3188"/>
                <a:gd name="T45" fmla="*/ 365 h 2024"/>
                <a:gd name="T46" fmla="*/ 2245 w 3188"/>
                <a:gd name="T47" fmla="*/ 150 h 2024"/>
                <a:gd name="T48" fmla="*/ 2618 w 3188"/>
                <a:gd name="T49" fmla="*/ 180 h 2024"/>
                <a:gd name="T50" fmla="*/ 3050 w 3188"/>
                <a:gd name="T51" fmla="*/ 150 h 2024"/>
                <a:gd name="T52" fmla="*/ 3140 w 3188"/>
                <a:gd name="T53" fmla="*/ 210 h 2024"/>
                <a:gd name="T54" fmla="*/ 2990 w 3188"/>
                <a:gd name="T55" fmla="*/ 210 h 2024"/>
                <a:gd name="T56" fmla="*/ 2834 w 3188"/>
                <a:gd name="T57" fmla="*/ 377 h 2024"/>
                <a:gd name="T58" fmla="*/ 2702 w 3188"/>
                <a:gd name="T59" fmla="*/ 648 h 2024"/>
                <a:gd name="T60" fmla="*/ 2582 w 3188"/>
                <a:gd name="T61" fmla="*/ 828 h 2024"/>
                <a:gd name="T62" fmla="*/ 2234 w 3188"/>
                <a:gd name="T63" fmla="*/ 1009 h 2024"/>
                <a:gd name="T64" fmla="*/ 1963 w 3188"/>
                <a:gd name="T65" fmla="*/ 1075 h 2024"/>
                <a:gd name="T66" fmla="*/ 2257 w 3188"/>
                <a:gd name="T67" fmla="*/ 1111 h 2024"/>
                <a:gd name="T68" fmla="*/ 2600 w 3188"/>
                <a:gd name="T69" fmla="*/ 1207 h 2024"/>
                <a:gd name="T70" fmla="*/ 2894 w 3188"/>
                <a:gd name="T71" fmla="*/ 1441 h 2024"/>
                <a:gd name="T72" fmla="*/ 3122 w 3188"/>
                <a:gd name="T73" fmla="*/ 1555 h 2024"/>
                <a:gd name="T74" fmla="*/ 3032 w 3188"/>
                <a:gd name="T75" fmla="*/ 1585 h 2024"/>
                <a:gd name="T76" fmla="*/ 3008 w 3188"/>
                <a:gd name="T77" fmla="*/ 1591 h 2024"/>
                <a:gd name="T78" fmla="*/ 2960 w 3188"/>
                <a:gd name="T79" fmla="*/ 1597 h 2024"/>
                <a:gd name="T80" fmla="*/ 2882 w 3188"/>
                <a:gd name="T81" fmla="*/ 1609 h 2024"/>
                <a:gd name="T82" fmla="*/ 2846 w 3188"/>
                <a:gd name="T83" fmla="*/ 1609 h 2024"/>
                <a:gd name="T84" fmla="*/ 2774 w 3188"/>
                <a:gd name="T85" fmla="*/ 1615 h 2024"/>
                <a:gd name="T86" fmla="*/ 2726 w 3188"/>
                <a:gd name="T87" fmla="*/ 1621 h 2024"/>
                <a:gd name="T88" fmla="*/ 2708 w 3188"/>
                <a:gd name="T89" fmla="*/ 1621 h 2024"/>
                <a:gd name="T90" fmla="*/ 2594 w 3188"/>
                <a:gd name="T91" fmla="*/ 1657 h 2024"/>
                <a:gd name="T92" fmla="*/ 2533 w 3188"/>
                <a:gd name="T93" fmla="*/ 1663 h 2024"/>
                <a:gd name="T94" fmla="*/ 2444 w 3188"/>
                <a:gd name="T95" fmla="*/ 1675 h 2024"/>
                <a:gd name="T96" fmla="*/ 2378 w 3188"/>
                <a:gd name="T97" fmla="*/ 1687 h 2024"/>
                <a:gd name="T98" fmla="*/ 2360 w 3188"/>
                <a:gd name="T99" fmla="*/ 1705 h 2024"/>
                <a:gd name="T100" fmla="*/ 2305 w 3188"/>
                <a:gd name="T101" fmla="*/ 1687 h 2024"/>
                <a:gd name="T102" fmla="*/ 2263 w 3188"/>
                <a:gd name="T103" fmla="*/ 1663 h 2024"/>
                <a:gd name="T104" fmla="*/ 2017 w 3188"/>
                <a:gd name="T105" fmla="*/ 1585 h 2024"/>
                <a:gd name="T106" fmla="*/ 1711 w 3188"/>
                <a:gd name="T107" fmla="*/ 1453 h 2024"/>
                <a:gd name="T108" fmla="*/ 1880 w 3188"/>
                <a:gd name="T109" fmla="*/ 1844 h 2024"/>
                <a:gd name="T110" fmla="*/ 1771 w 3188"/>
                <a:gd name="T111" fmla="*/ 1922 h 2024"/>
                <a:gd name="T112" fmla="*/ 1531 w 3188"/>
                <a:gd name="T113" fmla="*/ 1753 h 2024"/>
                <a:gd name="T114" fmla="*/ 1411 w 3188"/>
                <a:gd name="T115" fmla="*/ 1477 h 2024"/>
                <a:gd name="T116" fmla="*/ 1219 w 3188"/>
                <a:gd name="T117" fmla="*/ 1291 h 2024"/>
                <a:gd name="T118" fmla="*/ 127 w 3188"/>
                <a:gd name="T119" fmla="*/ 2006 h 2024"/>
                <a:gd name="T120" fmla="*/ 865 w 3188"/>
                <a:gd name="T121" fmla="*/ 1429 h 2024"/>
                <a:gd name="T122" fmla="*/ 0 w 3188"/>
                <a:gd name="T123" fmla="*/ 0 h 2024"/>
                <a:gd name="T124" fmla="*/ 3188 w 3188"/>
                <a:gd name="T125" fmla="*/ 2024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T122" t="T123" r="T124" b="T125"/>
              <a:pathLst>
                <a:path w="3188" h="2024">
                  <a:moveTo>
                    <a:pt x="865" y="1429"/>
                  </a:moveTo>
                  <a:lnTo>
                    <a:pt x="871" y="1423"/>
                  </a:lnTo>
                  <a:lnTo>
                    <a:pt x="889" y="1411"/>
                  </a:lnTo>
                  <a:lnTo>
                    <a:pt x="907" y="1393"/>
                  </a:lnTo>
                  <a:lnTo>
                    <a:pt x="937" y="1369"/>
                  </a:lnTo>
                  <a:lnTo>
                    <a:pt x="991" y="1320"/>
                  </a:lnTo>
                  <a:lnTo>
                    <a:pt x="1015" y="1309"/>
                  </a:lnTo>
                  <a:lnTo>
                    <a:pt x="1033" y="1297"/>
                  </a:lnTo>
                  <a:lnTo>
                    <a:pt x="1057" y="1279"/>
                  </a:lnTo>
                  <a:lnTo>
                    <a:pt x="1086" y="1249"/>
                  </a:lnTo>
                  <a:lnTo>
                    <a:pt x="1111" y="1225"/>
                  </a:lnTo>
                  <a:lnTo>
                    <a:pt x="1123" y="1219"/>
                  </a:lnTo>
                  <a:lnTo>
                    <a:pt x="1123" y="1213"/>
                  </a:lnTo>
                  <a:lnTo>
                    <a:pt x="1057" y="1153"/>
                  </a:lnTo>
                  <a:lnTo>
                    <a:pt x="979" y="1051"/>
                  </a:lnTo>
                  <a:lnTo>
                    <a:pt x="877" y="1021"/>
                  </a:lnTo>
                  <a:lnTo>
                    <a:pt x="685" y="931"/>
                  </a:lnTo>
                  <a:lnTo>
                    <a:pt x="655" y="907"/>
                  </a:lnTo>
                  <a:lnTo>
                    <a:pt x="721" y="876"/>
                  </a:lnTo>
                  <a:lnTo>
                    <a:pt x="655" y="846"/>
                  </a:lnTo>
                  <a:lnTo>
                    <a:pt x="612" y="774"/>
                  </a:lnTo>
                  <a:lnTo>
                    <a:pt x="643" y="708"/>
                  </a:lnTo>
                  <a:lnTo>
                    <a:pt x="600" y="660"/>
                  </a:lnTo>
                  <a:lnTo>
                    <a:pt x="552" y="642"/>
                  </a:lnTo>
                  <a:lnTo>
                    <a:pt x="528" y="594"/>
                  </a:lnTo>
                  <a:lnTo>
                    <a:pt x="510" y="570"/>
                  </a:lnTo>
                  <a:lnTo>
                    <a:pt x="552" y="552"/>
                  </a:lnTo>
                  <a:lnTo>
                    <a:pt x="637" y="564"/>
                  </a:lnTo>
                  <a:lnTo>
                    <a:pt x="721" y="576"/>
                  </a:lnTo>
                  <a:lnTo>
                    <a:pt x="763" y="570"/>
                  </a:lnTo>
                  <a:lnTo>
                    <a:pt x="931" y="696"/>
                  </a:lnTo>
                  <a:lnTo>
                    <a:pt x="1091" y="850"/>
                  </a:lnTo>
                  <a:lnTo>
                    <a:pt x="1073" y="685"/>
                  </a:lnTo>
                  <a:lnTo>
                    <a:pt x="1009" y="566"/>
                  </a:lnTo>
                  <a:lnTo>
                    <a:pt x="945" y="393"/>
                  </a:lnTo>
                  <a:lnTo>
                    <a:pt x="1054" y="265"/>
                  </a:lnTo>
                  <a:lnTo>
                    <a:pt x="1137" y="45"/>
                  </a:lnTo>
                  <a:lnTo>
                    <a:pt x="1249" y="0"/>
                  </a:lnTo>
                  <a:lnTo>
                    <a:pt x="1338" y="137"/>
                  </a:lnTo>
                  <a:lnTo>
                    <a:pt x="1466" y="292"/>
                  </a:lnTo>
                  <a:lnTo>
                    <a:pt x="1502" y="411"/>
                  </a:lnTo>
                  <a:lnTo>
                    <a:pt x="1475" y="548"/>
                  </a:lnTo>
                  <a:lnTo>
                    <a:pt x="1347" y="768"/>
                  </a:lnTo>
                  <a:lnTo>
                    <a:pt x="1567" y="630"/>
                  </a:lnTo>
                  <a:lnTo>
                    <a:pt x="1687" y="462"/>
                  </a:lnTo>
                  <a:lnTo>
                    <a:pt x="1795" y="365"/>
                  </a:lnTo>
                  <a:lnTo>
                    <a:pt x="1940" y="239"/>
                  </a:lnTo>
                  <a:lnTo>
                    <a:pt x="2245" y="150"/>
                  </a:lnTo>
                  <a:lnTo>
                    <a:pt x="2498" y="138"/>
                  </a:lnTo>
                  <a:lnTo>
                    <a:pt x="2618" y="180"/>
                  </a:lnTo>
                  <a:lnTo>
                    <a:pt x="2815" y="138"/>
                  </a:lnTo>
                  <a:lnTo>
                    <a:pt x="3050" y="150"/>
                  </a:lnTo>
                  <a:lnTo>
                    <a:pt x="3176" y="168"/>
                  </a:lnTo>
                  <a:lnTo>
                    <a:pt x="3140" y="210"/>
                  </a:lnTo>
                  <a:lnTo>
                    <a:pt x="3116" y="192"/>
                  </a:lnTo>
                  <a:lnTo>
                    <a:pt x="2990" y="210"/>
                  </a:lnTo>
                  <a:lnTo>
                    <a:pt x="2906" y="263"/>
                  </a:lnTo>
                  <a:lnTo>
                    <a:pt x="2834" y="377"/>
                  </a:lnTo>
                  <a:lnTo>
                    <a:pt x="2768" y="534"/>
                  </a:lnTo>
                  <a:lnTo>
                    <a:pt x="2702" y="648"/>
                  </a:lnTo>
                  <a:lnTo>
                    <a:pt x="2738" y="726"/>
                  </a:lnTo>
                  <a:lnTo>
                    <a:pt x="2582" y="828"/>
                  </a:lnTo>
                  <a:lnTo>
                    <a:pt x="2444" y="913"/>
                  </a:lnTo>
                  <a:lnTo>
                    <a:pt x="2234" y="1009"/>
                  </a:lnTo>
                  <a:lnTo>
                    <a:pt x="2096" y="1063"/>
                  </a:lnTo>
                  <a:lnTo>
                    <a:pt x="1963" y="1075"/>
                  </a:lnTo>
                  <a:lnTo>
                    <a:pt x="2035" y="1117"/>
                  </a:lnTo>
                  <a:lnTo>
                    <a:pt x="2257" y="1111"/>
                  </a:lnTo>
                  <a:lnTo>
                    <a:pt x="2545" y="1135"/>
                  </a:lnTo>
                  <a:lnTo>
                    <a:pt x="2600" y="1207"/>
                  </a:lnTo>
                  <a:lnTo>
                    <a:pt x="2726" y="1303"/>
                  </a:lnTo>
                  <a:lnTo>
                    <a:pt x="2894" y="1441"/>
                  </a:lnTo>
                  <a:lnTo>
                    <a:pt x="2984" y="1471"/>
                  </a:lnTo>
                  <a:lnTo>
                    <a:pt x="3122" y="1555"/>
                  </a:lnTo>
                  <a:lnTo>
                    <a:pt x="3188" y="1543"/>
                  </a:lnTo>
                  <a:lnTo>
                    <a:pt x="3032" y="1585"/>
                  </a:lnTo>
                  <a:lnTo>
                    <a:pt x="3026" y="1585"/>
                  </a:lnTo>
                  <a:lnTo>
                    <a:pt x="3008" y="1591"/>
                  </a:lnTo>
                  <a:lnTo>
                    <a:pt x="2984" y="1591"/>
                  </a:lnTo>
                  <a:lnTo>
                    <a:pt x="2960" y="1597"/>
                  </a:lnTo>
                  <a:lnTo>
                    <a:pt x="2906" y="1603"/>
                  </a:lnTo>
                  <a:lnTo>
                    <a:pt x="2882" y="1609"/>
                  </a:lnTo>
                  <a:lnTo>
                    <a:pt x="2864" y="1609"/>
                  </a:lnTo>
                  <a:lnTo>
                    <a:pt x="2846" y="1609"/>
                  </a:lnTo>
                  <a:lnTo>
                    <a:pt x="2828" y="1609"/>
                  </a:lnTo>
                  <a:lnTo>
                    <a:pt x="2774" y="1615"/>
                  </a:lnTo>
                  <a:lnTo>
                    <a:pt x="2750" y="1615"/>
                  </a:lnTo>
                  <a:lnTo>
                    <a:pt x="2726" y="1621"/>
                  </a:lnTo>
                  <a:lnTo>
                    <a:pt x="2714" y="1621"/>
                  </a:lnTo>
                  <a:lnTo>
                    <a:pt x="2708" y="1621"/>
                  </a:lnTo>
                  <a:lnTo>
                    <a:pt x="2606" y="1657"/>
                  </a:lnTo>
                  <a:lnTo>
                    <a:pt x="2594" y="1657"/>
                  </a:lnTo>
                  <a:lnTo>
                    <a:pt x="2569" y="1657"/>
                  </a:lnTo>
                  <a:lnTo>
                    <a:pt x="2533" y="1663"/>
                  </a:lnTo>
                  <a:lnTo>
                    <a:pt x="2486" y="1669"/>
                  </a:lnTo>
                  <a:lnTo>
                    <a:pt x="2444" y="1675"/>
                  </a:lnTo>
                  <a:lnTo>
                    <a:pt x="2408" y="1681"/>
                  </a:lnTo>
                  <a:lnTo>
                    <a:pt x="2378" y="1687"/>
                  </a:lnTo>
                  <a:lnTo>
                    <a:pt x="2366" y="1699"/>
                  </a:lnTo>
                  <a:lnTo>
                    <a:pt x="2360" y="1705"/>
                  </a:lnTo>
                  <a:lnTo>
                    <a:pt x="2342" y="1705"/>
                  </a:lnTo>
                  <a:lnTo>
                    <a:pt x="2305" y="1687"/>
                  </a:lnTo>
                  <a:lnTo>
                    <a:pt x="2275" y="1669"/>
                  </a:lnTo>
                  <a:lnTo>
                    <a:pt x="2263" y="1663"/>
                  </a:lnTo>
                  <a:lnTo>
                    <a:pt x="2257" y="1657"/>
                  </a:lnTo>
                  <a:lnTo>
                    <a:pt x="2017" y="1585"/>
                  </a:lnTo>
                  <a:lnTo>
                    <a:pt x="1844" y="1489"/>
                  </a:lnTo>
                  <a:lnTo>
                    <a:pt x="1711" y="1453"/>
                  </a:lnTo>
                  <a:lnTo>
                    <a:pt x="1856" y="1693"/>
                  </a:lnTo>
                  <a:lnTo>
                    <a:pt x="1880" y="1844"/>
                  </a:lnTo>
                  <a:lnTo>
                    <a:pt x="1856" y="1994"/>
                  </a:lnTo>
                  <a:lnTo>
                    <a:pt x="1771" y="1922"/>
                  </a:lnTo>
                  <a:lnTo>
                    <a:pt x="1616" y="1795"/>
                  </a:lnTo>
                  <a:lnTo>
                    <a:pt x="1531" y="1753"/>
                  </a:lnTo>
                  <a:lnTo>
                    <a:pt x="1483" y="1633"/>
                  </a:lnTo>
                  <a:lnTo>
                    <a:pt x="1411" y="1477"/>
                  </a:lnTo>
                  <a:lnTo>
                    <a:pt x="1358" y="1381"/>
                  </a:lnTo>
                  <a:lnTo>
                    <a:pt x="1219" y="1291"/>
                  </a:lnTo>
                  <a:lnTo>
                    <a:pt x="1147" y="1279"/>
                  </a:lnTo>
                  <a:lnTo>
                    <a:pt x="127" y="2006"/>
                  </a:lnTo>
                  <a:lnTo>
                    <a:pt x="0" y="2024"/>
                  </a:lnTo>
                  <a:lnTo>
                    <a:pt x="865" y="1429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B5F03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3" name="Freeform 17"/>
            <p:cNvSpPr>
              <a:spLocks noChangeArrowheads="1"/>
            </p:cNvSpPr>
            <p:nvPr/>
          </p:nvSpPr>
          <p:spPr bwMode="auto">
            <a:xfrm>
              <a:off x="1344" y="293"/>
              <a:ext cx="2144" cy="1787"/>
            </a:xfrm>
            <a:custGeom>
              <a:avLst/>
              <a:gdLst>
                <a:gd name="T0" fmla="*/ 318 w 2144"/>
                <a:gd name="T1" fmla="*/ 1078 h 1787"/>
                <a:gd name="T2" fmla="*/ 217 w 2144"/>
                <a:gd name="T3" fmla="*/ 928 h 1787"/>
                <a:gd name="T4" fmla="*/ 102 w 2144"/>
                <a:gd name="T5" fmla="*/ 808 h 1787"/>
                <a:gd name="T6" fmla="*/ 36 w 2144"/>
                <a:gd name="T7" fmla="*/ 742 h 1787"/>
                <a:gd name="T8" fmla="*/ 0 w 2144"/>
                <a:gd name="T9" fmla="*/ 700 h 1787"/>
                <a:gd name="T10" fmla="*/ 270 w 2144"/>
                <a:gd name="T11" fmla="*/ 958 h 1787"/>
                <a:gd name="T12" fmla="*/ 294 w 2144"/>
                <a:gd name="T13" fmla="*/ 1006 h 1787"/>
                <a:gd name="T14" fmla="*/ 367 w 2144"/>
                <a:gd name="T15" fmla="*/ 670 h 1787"/>
                <a:gd name="T16" fmla="*/ 379 w 2144"/>
                <a:gd name="T17" fmla="*/ 411 h 1787"/>
                <a:gd name="T18" fmla="*/ 347 w 2144"/>
                <a:gd name="T19" fmla="*/ 118 h 1787"/>
                <a:gd name="T20" fmla="*/ 393 w 2144"/>
                <a:gd name="T21" fmla="*/ 0 h 1787"/>
                <a:gd name="T22" fmla="*/ 397 w 2144"/>
                <a:gd name="T23" fmla="*/ 357 h 1787"/>
                <a:gd name="T24" fmla="*/ 421 w 2144"/>
                <a:gd name="T25" fmla="*/ 609 h 1787"/>
                <a:gd name="T26" fmla="*/ 385 w 2144"/>
                <a:gd name="T27" fmla="*/ 826 h 1787"/>
                <a:gd name="T28" fmla="*/ 385 w 2144"/>
                <a:gd name="T29" fmla="*/ 1036 h 1787"/>
                <a:gd name="T30" fmla="*/ 877 w 2144"/>
                <a:gd name="T31" fmla="*/ 784 h 1787"/>
                <a:gd name="T32" fmla="*/ 1309 w 2144"/>
                <a:gd name="T33" fmla="*/ 555 h 1787"/>
                <a:gd name="T34" fmla="*/ 1802 w 2144"/>
                <a:gd name="T35" fmla="*/ 249 h 1787"/>
                <a:gd name="T36" fmla="*/ 2096 w 2144"/>
                <a:gd name="T37" fmla="*/ 69 h 1787"/>
                <a:gd name="T38" fmla="*/ 1814 w 2144"/>
                <a:gd name="T39" fmla="*/ 279 h 1787"/>
                <a:gd name="T40" fmla="*/ 1453 w 2144"/>
                <a:gd name="T41" fmla="*/ 501 h 1787"/>
                <a:gd name="T42" fmla="*/ 1123 w 2144"/>
                <a:gd name="T43" fmla="*/ 700 h 1787"/>
                <a:gd name="T44" fmla="*/ 739 w 2144"/>
                <a:gd name="T45" fmla="*/ 898 h 1787"/>
                <a:gd name="T46" fmla="*/ 463 w 2144"/>
                <a:gd name="T47" fmla="*/ 1084 h 1787"/>
                <a:gd name="T48" fmla="*/ 817 w 2144"/>
                <a:gd name="T49" fmla="*/ 1193 h 1787"/>
                <a:gd name="T50" fmla="*/ 1285 w 2144"/>
                <a:gd name="T51" fmla="*/ 1187 h 1787"/>
                <a:gd name="T52" fmla="*/ 1916 w 2144"/>
                <a:gd name="T53" fmla="*/ 1396 h 1787"/>
                <a:gd name="T54" fmla="*/ 2144 w 2144"/>
                <a:gd name="T55" fmla="*/ 1420 h 1787"/>
                <a:gd name="T56" fmla="*/ 1814 w 2144"/>
                <a:gd name="T57" fmla="*/ 1408 h 1787"/>
                <a:gd name="T58" fmla="*/ 1435 w 2144"/>
                <a:gd name="T59" fmla="*/ 1288 h 1787"/>
                <a:gd name="T60" fmla="*/ 1219 w 2144"/>
                <a:gd name="T61" fmla="*/ 1229 h 1787"/>
                <a:gd name="T62" fmla="*/ 799 w 2144"/>
                <a:gd name="T63" fmla="*/ 1223 h 1787"/>
                <a:gd name="T64" fmla="*/ 505 w 2144"/>
                <a:gd name="T65" fmla="*/ 1145 h 1787"/>
                <a:gd name="T66" fmla="*/ 733 w 2144"/>
                <a:gd name="T67" fmla="*/ 1378 h 1787"/>
                <a:gd name="T68" fmla="*/ 877 w 2144"/>
                <a:gd name="T69" fmla="*/ 1619 h 1787"/>
                <a:gd name="T70" fmla="*/ 1009 w 2144"/>
                <a:gd name="T71" fmla="*/ 1787 h 1787"/>
                <a:gd name="T72" fmla="*/ 817 w 2144"/>
                <a:gd name="T73" fmla="*/ 1607 h 1787"/>
                <a:gd name="T74" fmla="*/ 673 w 2144"/>
                <a:gd name="T75" fmla="*/ 1372 h 1787"/>
                <a:gd name="T76" fmla="*/ 415 w 2144"/>
                <a:gd name="T77" fmla="*/ 1109 h 1787"/>
                <a:gd name="T78" fmla="*/ 318 w 2144"/>
                <a:gd name="T79" fmla="*/ 1078 h 1787"/>
                <a:gd name="T80" fmla="*/ 318 w 2144"/>
                <a:gd name="T81" fmla="*/ 1078 h 1787"/>
                <a:gd name="T82" fmla="*/ 0 w 2144"/>
                <a:gd name="T83" fmla="*/ 0 h 1787"/>
                <a:gd name="T84" fmla="*/ 2144 w 2144"/>
                <a:gd name="T85" fmla="*/ 1787 h 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T82" t="T83" r="T84" b="T85"/>
              <a:pathLst>
                <a:path w="2144" h="1787">
                  <a:moveTo>
                    <a:pt x="318" y="1078"/>
                  </a:moveTo>
                  <a:lnTo>
                    <a:pt x="217" y="928"/>
                  </a:lnTo>
                  <a:lnTo>
                    <a:pt x="102" y="808"/>
                  </a:lnTo>
                  <a:lnTo>
                    <a:pt x="36" y="742"/>
                  </a:lnTo>
                  <a:lnTo>
                    <a:pt x="0" y="700"/>
                  </a:lnTo>
                  <a:lnTo>
                    <a:pt x="270" y="958"/>
                  </a:lnTo>
                  <a:lnTo>
                    <a:pt x="294" y="1006"/>
                  </a:lnTo>
                  <a:lnTo>
                    <a:pt x="367" y="670"/>
                  </a:lnTo>
                  <a:lnTo>
                    <a:pt x="379" y="411"/>
                  </a:lnTo>
                  <a:lnTo>
                    <a:pt x="347" y="118"/>
                  </a:lnTo>
                  <a:lnTo>
                    <a:pt x="393" y="0"/>
                  </a:lnTo>
                  <a:lnTo>
                    <a:pt x="397" y="357"/>
                  </a:lnTo>
                  <a:lnTo>
                    <a:pt x="421" y="609"/>
                  </a:lnTo>
                  <a:lnTo>
                    <a:pt x="385" y="826"/>
                  </a:lnTo>
                  <a:lnTo>
                    <a:pt x="385" y="1036"/>
                  </a:lnTo>
                  <a:lnTo>
                    <a:pt x="877" y="784"/>
                  </a:lnTo>
                  <a:lnTo>
                    <a:pt x="1309" y="555"/>
                  </a:lnTo>
                  <a:lnTo>
                    <a:pt x="1802" y="249"/>
                  </a:lnTo>
                  <a:lnTo>
                    <a:pt x="2096" y="69"/>
                  </a:lnTo>
                  <a:lnTo>
                    <a:pt x="1814" y="279"/>
                  </a:lnTo>
                  <a:lnTo>
                    <a:pt x="1453" y="501"/>
                  </a:lnTo>
                  <a:lnTo>
                    <a:pt x="1123" y="700"/>
                  </a:lnTo>
                  <a:lnTo>
                    <a:pt x="739" y="898"/>
                  </a:lnTo>
                  <a:lnTo>
                    <a:pt x="463" y="1084"/>
                  </a:lnTo>
                  <a:lnTo>
                    <a:pt x="817" y="1193"/>
                  </a:lnTo>
                  <a:lnTo>
                    <a:pt x="1285" y="1187"/>
                  </a:lnTo>
                  <a:lnTo>
                    <a:pt x="1916" y="1396"/>
                  </a:lnTo>
                  <a:lnTo>
                    <a:pt x="2144" y="1420"/>
                  </a:lnTo>
                  <a:lnTo>
                    <a:pt x="1814" y="1408"/>
                  </a:lnTo>
                  <a:lnTo>
                    <a:pt x="1435" y="1288"/>
                  </a:lnTo>
                  <a:lnTo>
                    <a:pt x="1219" y="1229"/>
                  </a:lnTo>
                  <a:lnTo>
                    <a:pt x="799" y="1223"/>
                  </a:lnTo>
                  <a:lnTo>
                    <a:pt x="505" y="1145"/>
                  </a:lnTo>
                  <a:lnTo>
                    <a:pt x="733" y="1378"/>
                  </a:lnTo>
                  <a:lnTo>
                    <a:pt x="877" y="1619"/>
                  </a:lnTo>
                  <a:lnTo>
                    <a:pt x="1009" y="1787"/>
                  </a:lnTo>
                  <a:lnTo>
                    <a:pt x="817" y="1607"/>
                  </a:lnTo>
                  <a:lnTo>
                    <a:pt x="673" y="1372"/>
                  </a:lnTo>
                  <a:lnTo>
                    <a:pt x="415" y="1109"/>
                  </a:lnTo>
                  <a:lnTo>
                    <a:pt x="318" y="1078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4" name="Freeform 18"/>
            <p:cNvSpPr>
              <a:spLocks noChangeArrowheads="1"/>
            </p:cNvSpPr>
            <p:nvPr/>
          </p:nvSpPr>
          <p:spPr bwMode="auto">
            <a:xfrm>
              <a:off x="2932" y="1728"/>
              <a:ext cx="2828" cy="2366"/>
            </a:xfrm>
            <a:custGeom>
              <a:avLst/>
              <a:gdLst>
                <a:gd name="T0" fmla="*/ 1814 w 2828"/>
                <a:gd name="T1" fmla="*/ 606 h 2366"/>
                <a:gd name="T2" fmla="*/ 1615 w 2828"/>
                <a:gd name="T3" fmla="*/ 252 h 2366"/>
                <a:gd name="T4" fmla="*/ 1345 w 2828"/>
                <a:gd name="T5" fmla="*/ 132 h 2366"/>
                <a:gd name="T6" fmla="*/ 1381 w 2828"/>
                <a:gd name="T7" fmla="*/ 492 h 2366"/>
                <a:gd name="T8" fmla="*/ 955 w 2828"/>
                <a:gd name="T9" fmla="*/ 221 h 2366"/>
                <a:gd name="T10" fmla="*/ 877 w 2828"/>
                <a:gd name="T11" fmla="*/ 161 h 2366"/>
                <a:gd name="T12" fmla="*/ 841 w 2828"/>
                <a:gd name="T13" fmla="*/ 167 h 2366"/>
                <a:gd name="T14" fmla="*/ 720 w 2828"/>
                <a:gd name="T15" fmla="*/ 161 h 2366"/>
                <a:gd name="T16" fmla="*/ 613 w 2828"/>
                <a:gd name="T17" fmla="*/ 144 h 2366"/>
                <a:gd name="T18" fmla="*/ 492 w 2828"/>
                <a:gd name="T19" fmla="*/ 161 h 2366"/>
                <a:gd name="T20" fmla="*/ 432 w 2828"/>
                <a:gd name="T21" fmla="*/ 150 h 2366"/>
                <a:gd name="T22" fmla="*/ 342 w 2828"/>
                <a:gd name="T23" fmla="*/ 138 h 2366"/>
                <a:gd name="T24" fmla="*/ 246 w 2828"/>
                <a:gd name="T25" fmla="*/ 126 h 2366"/>
                <a:gd name="T26" fmla="*/ 174 w 2828"/>
                <a:gd name="T27" fmla="*/ 114 h 2366"/>
                <a:gd name="T28" fmla="*/ 216 w 2828"/>
                <a:gd name="T29" fmla="*/ 240 h 2366"/>
                <a:gd name="T30" fmla="*/ 607 w 2828"/>
                <a:gd name="T31" fmla="*/ 588 h 2366"/>
                <a:gd name="T32" fmla="*/ 1177 w 2828"/>
                <a:gd name="T33" fmla="*/ 817 h 2366"/>
                <a:gd name="T34" fmla="*/ 972 w 2828"/>
                <a:gd name="T35" fmla="*/ 871 h 2366"/>
                <a:gd name="T36" fmla="*/ 492 w 2828"/>
                <a:gd name="T37" fmla="*/ 1111 h 2366"/>
                <a:gd name="T38" fmla="*/ 276 w 2828"/>
                <a:gd name="T39" fmla="*/ 1441 h 2366"/>
                <a:gd name="T40" fmla="*/ 42 w 2828"/>
                <a:gd name="T41" fmla="*/ 1441 h 2366"/>
                <a:gd name="T42" fmla="*/ 367 w 2828"/>
                <a:gd name="T43" fmla="*/ 1585 h 2366"/>
                <a:gd name="T44" fmla="*/ 949 w 2828"/>
                <a:gd name="T45" fmla="*/ 1712 h 2366"/>
                <a:gd name="T46" fmla="*/ 1519 w 2828"/>
                <a:gd name="T47" fmla="*/ 1537 h 2366"/>
                <a:gd name="T48" fmla="*/ 1735 w 2828"/>
                <a:gd name="T49" fmla="*/ 1513 h 2366"/>
                <a:gd name="T50" fmla="*/ 1723 w 2828"/>
                <a:gd name="T51" fmla="*/ 1802 h 2366"/>
                <a:gd name="T52" fmla="*/ 2042 w 2828"/>
                <a:gd name="T53" fmla="*/ 2229 h 2366"/>
                <a:gd name="T54" fmla="*/ 2191 w 2828"/>
                <a:gd name="T55" fmla="*/ 2133 h 2366"/>
                <a:gd name="T56" fmla="*/ 2270 w 2828"/>
                <a:gd name="T57" fmla="*/ 1970 h 2366"/>
                <a:gd name="T58" fmla="*/ 2233 w 2828"/>
                <a:gd name="T59" fmla="*/ 1573 h 2366"/>
                <a:gd name="T60" fmla="*/ 2294 w 2828"/>
                <a:gd name="T61" fmla="*/ 1483 h 2366"/>
                <a:gd name="T62" fmla="*/ 2588 w 2828"/>
                <a:gd name="T63" fmla="*/ 1688 h 2366"/>
                <a:gd name="T64" fmla="*/ 2695 w 2828"/>
                <a:gd name="T65" fmla="*/ 1682 h 2366"/>
                <a:gd name="T66" fmla="*/ 2588 w 2828"/>
                <a:gd name="T67" fmla="*/ 1543 h 2366"/>
                <a:gd name="T68" fmla="*/ 2510 w 2828"/>
                <a:gd name="T69" fmla="*/ 1357 h 2366"/>
                <a:gd name="T70" fmla="*/ 2354 w 2828"/>
                <a:gd name="T71" fmla="*/ 1184 h 2366"/>
                <a:gd name="T72" fmla="*/ 2102 w 2828"/>
                <a:gd name="T73" fmla="*/ 931 h 2366"/>
                <a:gd name="T74" fmla="*/ 2137 w 2828"/>
                <a:gd name="T75" fmla="*/ 907 h 2366"/>
                <a:gd name="T76" fmla="*/ 2215 w 2828"/>
                <a:gd name="T77" fmla="*/ 871 h 2366"/>
                <a:gd name="T78" fmla="*/ 2324 w 2828"/>
                <a:gd name="T79" fmla="*/ 817 h 2366"/>
                <a:gd name="T80" fmla="*/ 2372 w 2828"/>
                <a:gd name="T81" fmla="*/ 787 h 2366"/>
                <a:gd name="T82" fmla="*/ 2078 w 2828"/>
                <a:gd name="T83" fmla="*/ 865 h 2366"/>
                <a:gd name="T84" fmla="*/ 0 w 2828"/>
                <a:gd name="T85" fmla="*/ 0 h 2366"/>
                <a:gd name="T86" fmla="*/ 2828 w 2828"/>
                <a:gd name="T87" fmla="*/ 2366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T84" t="T85" r="T86" b="T87"/>
              <a:pathLst>
                <a:path w="2828" h="2366">
                  <a:moveTo>
                    <a:pt x="2006" y="835"/>
                  </a:moveTo>
                  <a:lnTo>
                    <a:pt x="1873" y="715"/>
                  </a:lnTo>
                  <a:lnTo>
                    <a:pt x="1814" y="606"/>
                  </a:lnTo>
                  <a:lnTo>
                    <a:pt x="1747" y="438"/>
                  </a:lnTo>
                  <a:lnTo>
                    <a:pt x="1699" y="312"/>
                  </a:lnTo>
                  <a:lnTo>
                    <a:pt x="1615" y="252"/>
                  </a:lnTo>
                  <a:lnTo>
                    <a:pt x="1453" y="84"/>
                  </a:lnTo>
                  <a:lnTo>
                    <a:pt x="1375" y="0"/>
                  </a:lnTo>
                  <a:lnTo>
                    <a:pt x="1345" y="132"/>
                  </a:lnTo>
                  <a:lnTo>
                    <a:pt x="1369" y="294"/>
                  </a:lnTo>
                  <a:lnTo>
                    <a:pt x="1513" y="558"/>
                  </a:lnTo>
                  <a:lnTo>
                    <a:pt x="1381" y="492"/>
                  </a:lnTo>
                  <a:lnTo>
                    <a:pt x="1201" y="360"/>
                  </a:lnTo>
                  <a:lnTo>
                    <a:pt x="961" y="227"/>
                  </a:lnTo>
                  <a:lnTo>
                    <a:pt x="955" y="221"/>
                  </a:lnTo>
                  <a:lnTo>
                    <a:pt x="949" y="215"/>
                  </a:lnTo>
                  <a:lnTo>
                    <a:pt x="913" y="185"/>
                  </a:lnTo>
                  <a:lnTo>
                    <a:pt x="877" y="161"/>
                  </a:lnTo>
                  <a:lnTo>
                    <a:pt x="859" y="156"/>
                  </a:lnTo>
                  <a:lnTo>
                    <a:pt x="853" y="161"/>
                  </a:lnTo>
                  <a:lnTo>
                    <a:pt x="841" y="167"/>
                  </a:lnTo>
                  <a:lnTo>
                    <a:pt x="810" y="173"/>
                  </a:lnTo>
                  <a:lnTo>
                    <a:pt x="768" y="167"/>
                  </a:lnTo>
                  <a:lnTo>
                    <a:pt x="720" y="161"/>
                  </a:lnTo>
                  <a:lnTo>
                    <a:pt x="678" y="156"/>
                  </a:lnTo>
                  <a:lnTo>
                    <a:pt x="637" y="150"/>
                  </a:lnTo>
                  <a:lnTo>
                    <a:pt x="613" y="144"/>
                  </a:lnTo>
                  <a:lnTo>
                    <a:pt x="601" y="144"/>
                  </a:lnTo>
                  <a:lnTo>
                    <a:pt x="498" y="161"/>
                  </a:lnTo>
                  <a:lnTo>
                    <a:pt x="492" y="161"/>
                  </a:lnTo>
                  <a:lnTo>
                    <a:pt x="480" y="156"/>
                  </a:lnTo>
                  <a:lnTo>
                    <a:pt x="456" y="156"/>
                  </a:lnTo>
                  <a:lnTo>
                    <a:pt x="432" y="150"/>
                  </a:lnTo>
                  <a:lnTo>
                    <a:pt x="379" y="144"/>
                  </a:lnTo>
                  <a:lnTo>
                    <a:pt x="361" y="138"/>
                  </a:lnTo>
                  <a:lnTo>
                    <a:pt x="342" y="138"/>
                  </a:lnTo>
                  <a:lnTo>
                    <a:pt x="324" y="138"/>
                  </a:lnTo>
                  <a:lnTo>
                    <a:pt x="300" y="132"/>
                  </a:lnTo>
                  <a:lnTo>
                    <a:pt x="246" y="126"/>
                  </a:lnTo>
                  <a:lnTo>
                    <a:pt x="216" y="120"/>
                  </a:lnTo>
                  <a:lnTo>
                    <a:pt x="192" y="120"/>
                  </a:lnTo>
                  <a:lnTo>
                    <a:pt x="174" y="114"/>
                  </a:lnTo>
                  <a:lnTo>
                    <a:pt x="168" y="114"/>
                  </a:lnTo>
                  <a:lnTo>
                    <a:pt x="6" y="120"/>
                  </a:lnTo>
                  <a:lnTo>
                    <a:pt x="216" y="240"/>
                  </a:lnTo>
                  <a:lnTo>
                    <a:pt x="306" y="294"/>
                  </a:lnTo>
                  <a:lnTo>
                    <a:pt x="480" y="462"/>
                  </a:lnTo>
                  <a:lnTo>
                    <a:pt x="607" y="588"/>
                  </a:lnTo>
                  <a:lnTo>
                    <a:pt x="655" y="672"/>
                  </a:lnTo>
                  <a:lnTo>
                    <a:pt x="949" y="769"/>
                  </a:lnTo>
                  <a:lnTo>
                    <a:pt x="1177" y="817"/>
                  </a:lnTo>
                  <a:lnTo>
                    <a:pt x="1249" y="871"/>
                  </a:lnTo>
                  <a:lnTo>
                    <a:pt x="1117" y="853"/>
                  </a:lnTo>
                  <a:lnTo>
                    <a:pt x="972" y="871"/>
                  </a:lnTo>
                  <a:lnTo>
                    <a:pt x="756" y="919"/>
                  </a:lnTo>
                  <a:lnTo>
                    <a:pt x="619" y="961"/>
                  </a:lnTo>
                  <a:lnTo>
                    <a:pt x="492" y="1111"/>
                  </a:lnTo>
                  <a:lnTo>
                    <a:pt x="420" y="1214"/>
                  </a:lnTo>
                  <a:lnTo>
                    <a:pt x="348" y="1345"/>
                  </a:lnTo>
                  <a:lnTo>
                    <a:pt x="276" y="1441"/>
                  </a:lnTo>
                  <a:lnTo>
                    <a:pt x="192" y="1471"/>
                  </a:lnTo>
                  <a:lnTo>
                    <a:pt x="66" y="1465"/>
                  </a:lnTo>
                  <a:lnTo>
                    <a:pt x="42" y="1441"/>
                  </a:lnTo>
                  <a:lnTo>
                    <a:pt x="0" y="1471"/>
                  </a:lnTo>
                  <a:lnTo>
                    <a:pt x="126" y="1519"/>
                  </a:lnTo>
                  <a:lnTo>
                    <a:pt x="367" y="1585"/>
                  </a:lnTo>
                  <a:lnTo>
                    <a:pt x="570" y="1591"/>
                  </a:lnTo>
                  <a:lnTo>
                    <a:pt x="690" y="1664"/>
                  </a:lnTo>
                  <a:lnTo>
                    <a:pt x="949" y="1712"/>
                  </a:lnTo>
                  <a:lnTo>
                    <a:pt x="1260" y="1694"/>
                  </a:lnTo>
                  <a:lnTo>
                    <a:pt x="1411" y="1603"/>
                  </a:lnTo>
                  <a:lnTo>
                    <a:pt x="1519" y="1537"/>
                  </a:lnTo>
                  <a:lnTo>
                    <a:pt x="1645" y="1399"/>
                  </a:lnTo>
                  <a:lnTo>
                    <a:pt x="1699" y="1387"/>
                  </a:lnTo>
                  <a:lnTo>
                    <a:pt x="1735" y="1513"/>
                  </a:lnTo>
                  <a:lnTo>
                    <a:pt x="1729" y="1567"/>
                  </a:lnTo>
                  <a:lnTo>
                    <a:pt x="1723" y="1670"/>
                  </a:lnTo>
                  <a:lnTo>
                    <a:pt x="1723" y="1802"/>
                  </a:lnTo>
                  <a:lnTo>
                    <a:pt x="1831" y="1964"/>
                  </a:lnTo>
                  <a:lnTo>
                    <a:pt x="1957" y="2090"/>
                  </a:lnTo>
                  <a:lnTo>
                    <a:pt x="2042" y="2229"/>
                  </a:lnTo>
                  <a:lnTo>
                    <a:pt x="2155" y="2366"/>
                  </a:lnTo>
                  <a:lnTo>
                    <a:pt x="2161" y="2295"/>
                  </a:lnTo>
                  <a:lnTo>
                    <a:pt x="2191" y="2133"/>
                  </a:lnTo>
                  <a:lnTo>
                    <a:pt x="2215" y="2048"/>
                  </a:lnTo>
                  <a:lnTo>
                    <a:pt x="2258" y="2042"/>
                  </a:lnTo>
                  <a:lnTo>
                    <a:pt x="2270" y="1970"/>
                  </a:lnTo>
                  <a:lnTo>
                    <a:pt x="2342" y="1868"/>
                  </a:lnTo>
                  <a:lnTo>
                    <a:pt x="2324" y="1748"/>
                  </a:lnTo>
                  <a:lnTo>
                    <a:pt x="2233" y="1573"/>
                  </a:lnTo>
                  <a:lnTo>
                    <a:pt x="2209" y="1453"/>
                  </a:lnTo>
                  <a:lnTo>
                    <a:pt x="2209" y="1345"/>
                  </a:lnTo>
                  <a:lnTo>
                    <a:pt x="2294" y="1483"/>
                  </a:lnTo>
                  <a:lnTo>
                    <a:pt x="2461" y="1651"/>
                  </a:lnTo>
                  <a:lnTo>
                    <a:pt x="2504" y="1651"/>
                  </a:lnTo>
                  <a:lnTo>
                    <a:pt x="2588" y="1688"/>
                  </a:lnTo>
                  <a:lnTo>
                    <a:pt x="2678" y="1718"/>
                  </a:lnTo>
                  <a:lnTo>
                    <a:pt x="2720" y="1712"/>
                  </a:lnTo>
                  <a:lnTo>
                    <a:pt x="2695" y="1682"/>
                  </a:lnTo>
                  <a:lnTo>
                    <a:pt x="2678" y="1627"/>
                  </a:lnTo>
                  <a:lnTo>
                    <a:pt x="2630" y="1597"/>
                  </a:lnTo>
                  <a:lnTo>
                    <a:pt x="2588" y="1543"/>
                  </a:lnTo>
                  <a:lnTo>
                    <a:pt x="2618" y="1483"/>
                  </a:lnTo>
                  <a:lnTo>
                    <a:pt x="2576" y="1399"/>
                  </a:lnTo>
                  <a:lnTo>
                    <a:pt x="2510" y="1357"/>
                  </a:lnTo>
                  <a:lnTo>
                    <a:pt x="2576" y="1351"/>
                  </a:lnTo>
                  <a:lnTo>
                    <a:pt x="2552" y="1315"/>
                  </a:lnTo>
                  <a:lnTo>
                    <a:pt x="2354" y="1184"/>
                  </a:lnTo>
                  <a:lnTo>
                    <a:pt x="2252" y="1123"/>
                  </a:lnTo>
                  <a:lnTo>
                    <a:pt x="2173" y="1009"/>
                  </a:lnTo>
                  <a:lnTo>
                    <a:pt x="2102" y="931"/>
                  </a:lnTo>
                  <a:lnTo>
                    <a:pt x="2108" y="931"/>
                  </a:lnTo>
                  <a:lnTo>
                    <a:pt x="2114" y="925"/>
                  </a:lnTo>
                  <a:lnTo>
                    <a:pt x="2137" y="907"/>
                  </a:lnTo>
                  <a:lnTo>
                    <a:pt x="2167" y="883"/>
                  </a:lnTo>
                  <a:lnTo>
                    <a:pt x="2197" y="877"/>
                  </a:lnTo>
                  <a:lnTo>
                    <a:pt x="2215" y="871"/>
                  </a:lnTo>
                  <a:lnTo>
                    <a:pt x="2240" y="859"/>
                  </a:lnTo>
                  <a:lnTo>
                    <a:pt x="2300" y="829"/>
                  </a:lnTo>
                  <a:lnTo>
                    <a:pt x="2324" y="817"/>
                  </a:lnTo>
                  <a:lnTo>
                    <a:pt x="2348" y="799"/>
                  </a:lnTo>
                  <a:lnTo>
                    <a:pt x="2366" y="793"/>
                  </a:lnTo>
                  <a:lnTo>
                    <a:pt x="2372" y="787"/>
                  </a:lnTo>
                  <a:lnTo>
                    <a:pt x="2828" y="588"/>
                  </a:lnTo>
                  <a:lnTo>
                    <a:pt x="2828" y="528"/>
                  </a:lnTo>
                  <a:lnTo>
                    <a:pt x="2078" y="865"/>
                  </a:lnTo>
                  <a:lnTo>
                    <a:pt x="2006" y="835"/>
                  </a:lnTo>
                  <a:close/>
                </a:path>
              </a:pathLst>
            </a:custGeom>
            <a:gradFill rotWithShape="0">
              <a:gsLst>
                <a:gs pos="0">
                  <a:srgbClr val="BB5F03"/>
                </a:gs>
                <a:gs pos="50000">
                  <a:srgbClr val="993300"/>
                </a:gs>
                <a:gs pos="100000">
                  <a:srgbClr val="BB5F03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5" name="Freeform 19"/>
            <p:cNvSpPr>
              <a:spLocks noChangeArrowheads="1"/>
            </p:cNvSpPr>
            <p:nvPr/>
          </p:nvSpPr>
          <p:spPr bwMode="auto">
            <a:xfrm>
              <a:off x="3160" y="1860"/>
              <a:ext cx="2162" cy="1934"/>
            </a:xfrm>
            <a:custGeom>
              <a:avLst/>
              <a:gdLst>
                <a:gd name="T0" fmla="*/ 1842 w 2153"/>
                <a:gd name="T1" fmla="*/ 851 h 1930"/>
                <a:gd name="T2" fmla="*/ 1937 w 2153"/>
                <a:gd name="T3" fmla="*/ 1019 h 1930"/>
                <a:gd name="T4" fmla="*/ 2051 w 2153"/>
                <a:gd name="T5" fmla="*/ 1168 h 1930"/>
                <a:gd name="T6" fmla="*/ 2117 w 2153"/>
                <a:gd name="T7" fmla="*/ 1246 h 1930"/>
                <a:gd name="T8" fmla="*/ 2153 w 2153"/>
                <a:gd name="T9" fmla="*/ 1294 h 1930"/>
                <a:gd name="T10" fmla="*/ 1889 w 2153"/>
                <a:gd name="T11" fmla="*/ 977 h 1930"/>
                <a:gd name="T12" fmla="*/ 1860 w 2153"/>
                <a:gd name="T13" fmla="*/ 929 h 1930"/>
                <a:gd name="T14" fmla="*/ 1782 w 2153"/>
                <a:gd name="T15" fmla="*/ 1240 h 1930"/>
                <a:gd name="T16" fmla="*/ 1770 w 2153"/>
                <a:gd name="T17" fmla="*/ 1486 h 1930"/>
                <a:gd name="T18" fmla="*/ 1818 w 2153"/>
                <a:gd name="T19" fmla="*/ 1906 h 1930"/>
                <a:gd name="T20" fmla="*/ 1788 w 2153"/>
                <a:gd name="T21" fmla="*/ 1930 h 1930"/>
                <a:gd name="T22" fmla="*/ 1746 w 2153"/>
                <a:gd name="T23" fmla="*/ 1534 h 1930"/>
                <a:gd name="T24" fmla="*/ 1728 w 2153"/>
                <a:gd name="T25" fmla="*/ 1288 h 1930"/>
                <a:gd name="T26" fmla="*/ 1764 w 2153"/>
                <a:gd name="T27" fmla="*/ 1085 h 1930"/>
                <a:gd name="T28" fmla="*/ 1770 w 2153"/>
                <a:gd name="T29" fmla="*/ 875 h 1930"/>
                <a:gd name="T30" fmla="*/ 1268 w 2153"/>
                <a:gd name="T31" fmla="*/ 1007 h 1930"/>
                <a:gd name="T32" fmla="*/ 825 w 2153"/>
                <a:gd name="T33" fmla="*/ 1132 h 1930"/>
                <a:gd name="T34" fmla="*/ 323 w 2153"/>
                <a:gd name="T35" fmla="*/ 1312 h 1930"/>
                <a:gd name="T36" fmla="*/ 18 w 2153"/>
                <a:gd name="T37" fmla="*/ 1420 h 1930"/>
                <a:gd name="T38" fmla="*/ 311 w 2153"/>
                <a:gd name="T39" fmla="*/ 1282 h 1930"/>
                <a:gd name="T40" fmla="*/ 682 w 2153"/>
                <a:gd name="T41" fmla="*/ 1144 h 1930"/>
                <a:gd name="T42" fmla="*/ 1022 w 2153"/>
                <a:gd name="T43" fmla="*/ 1037 h 1930"/>
                <a:gd name="T44" fmla="*/ 1411 w 2153"/>
                <a:gd name="T45" fmla="*/ 929 h 1930"/>
                <a:gd name="T46" fmla="*/ 1692 w 2153"/>
                <a:gd name="T47" fmla="*/ 815 h 1930"/>
                <a:gd name="T48" fmla="*/ 1333 w 2153"/>
                <a:gd name="T49" fmla="*/ 623 h 1930"/>
                <a:gd name="T50" fmla="*/ 861 w 2153"/>
                <a:gd name="T51" fmla="*/ 515 h 1930"/>
                <a:gd name="T52" fmla="*/ 227 w 2153"/>
                <a:gd name="T53" fmla="*/ 161 h 1930"/>
                <a:gd name="T54" fmla="*/ 0 w 2153"/>
                <a:gd name="T55" fmla="*/ 83 h 1930"/>
                <a:gd name="T56" fmla="*/ 329 w 2153"/>
                <a:gd name="T57" fmla="*/ 179 h 1930"/>
                <a:gd name="T58" fmla="*/ 712 w 2153"/>
                <a:gd name="T59" fmla="*/ 383 h 1930"/>
                <a:gd name="T60" fmla="*/ 933 w 2153"/>
                <a:gd name="T61" fmla="*/ 491 h 1930"/>
                <a:gd name="T62" fmla="*/ 1351 w 2153"/>
                <a:gd name="T63" fmla="*/ 593 h 1930"/>
                <a:gd name="T64" fmla="*/ 1650 w 2153"/>
                <a:gd name="T65" fmla="*/ 743 h 1930"/>
                <a:gd name="T66" fmla="*/ 1423 w 2153"/>
                <a:gd name="T67" fmla="*/ 461 h 1930"/>
                <a:gd name="T68" fmla="*/ 1286 w 2153"/>
                <a:gd name="T69" fmla="*/ 191 h 1930"/>
                <a:gd name="T70" fmla="*/ 1154 w 2153"/>
                <a:gd name="T71" fmla="*/ 0 h 1930"/>
                <a:gd name="T72" fmla="*/ 1339 w 2153"/>
                <a:gd name="T73" fmla="*/ 215 h 1930"/>
                <a:gd name="T74" fmla="*/ 1489 w 2153"/>
                <a:gd name="T75" fmla="*/ 485 h 1930"/>
                <a:gd name="T76" fmla="*/ 1746 w 2153"/>
                <a:gd name="T77" fmla="*/ 803 h 1930"/>
                <a:gd name="T78" fmla="*/ 1842 w 2153"/>
                <a:gd name="T79" fmla="*/ 851 h 1930"/>
                <a:gd name="T80" fmla="*/ 1842 w 2153"/>
                <a:gd name="T81" fmla="*/ 851 h 1930"/>
                <a:gd name="T82" fmla="*/ 0 w 2153"/>
                <a:gd name="T83" fmla="*/ 0 h 1930"/>
                <a:gd name="T84" fmla="*/ 2153 w 2153"/>
                <a:gd name="T85" fmla="*/ 1930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T82" t="T83" r="T84" b="T85"/>
              <a:pathLst>
                <a:path w="2153" h="1930">
                  <a:moveTo>
                    <a:pt x="1842" y="851"/>
                  </a:moveTo>
                  <a:lnTo>
                    <a:pt x="1937" y="1019"/>
                  </a:lnTo>
                  <a:lnTo>
                    <a:pt x="2051" y="1168"/>
                  </a:lnTo>
                  <a:lnTo>
                    <a:pt x="2117" y="1246"/>
                  </a:lnTo>
                  <a:lnTo>
                    <a:pt x="2153" y="1294"/>
                  </a:lnTo>
                  <a:lnTo>
                    <a:pt x="1889" y="977"/>
                  </a:lnTo>
                  <a:lnTo>
                    <a:pt x="1860" y="929"/>
                  </a:lnTo>
                  <a:lnTo>
                    <a:pt x="1782" y="1240"/>
                  </a:lnTo>
                  <a:lnTo>
                    <a:pt x="1770" y="1486"/>
                  </a:lnTo>
                  <a:lnTo>
                    <a:pt x="1818" y="1906"/>
                  </a:lnTo>
                  <a:lnTo>
                    <a:pt x="1788" y="1930"/>
                  </a:lnTo>
                  <a:lnTo>
                    <a:pt x="1746" y="1534"/>
                  </a:lnTo>
                  <a:lnTo>
                    <a:pt x="1728" y="1288"/>
                  </a:lnTo>
                  <a:lnTo>
                    <a:pt x="1764" y="1085"/>
                  </a:lnTo>
                  <a:lnTo>
                    <a:pt x="1770" y="875"/>
                  </a:lnTo>
                  <a:lnTo>
                    <a:pt x="1268" y="1007"/>
                  </a:lnTo>
                  <a:lnTo>
                    <a:pt x="825" y="1132"/>
                  </a:lnTo>
                  <a:lnTo>
                    <a:pt x="323" y="1312"/>
                  </a:lnTo>
                  <a:lnTo>
                    <a:pt x="18" y="1420"/>
                  </a:lnTo>
                  <a:lnTo>
                    <a:pt x="311" y="1282"/>
                  </a:lnTo>
                  <a:lnTo>
                    <a:pt x="682" y="1144"/>
                  </a:lnTo>
                  <a:lnTo>
                    <a:pt x="1022" y="1037"/>
                  </a:lnTo>
                  <a:lnTo>
                    <a:pt x="1411" y="929"/>
                  </a:lnTo>
                  <a:lnTo>
                    <a:pt x="1692" y="815"/>
                  </a:lnTo>
                  <a:lnTo>
                    <a:pt x="1333" y="623"/>
                  </a:lnTo>
                  <a:lnTo>
                    <a:pt x="861" y="515"/>
                  </a:lnTo>
                  <a:lnTo>
                    <a:pt x="227" y="161"/>
                  </a:lnTo>
                  <a:lnTo>
                    <a:pt x="0" y="83"/>
                  </a:lnTo>
                  <a:lnTo>
                    <a:pt x="329" y="179"/>
                  </a:lnTo>
                  <a:lnTo>
                    <a:pt x="712" y="383"/>
                  </a:lnTo>
                  <a:lnTo>
                    <a:pt x="933" y="491"/>
                  </a:lnTo>
                  <a:lnTo>
                    <a:pt x="1351" y="593"/>
                  </a:lnTo>
                  <a:lnTo>
                    <a:pt x="1650" y="743"/>
                  </a:lnTo>
                  <a:lnTo>
                    <a:pt x="1423" y="461"/>
                  </a:lnTo>
                  <a:lnTo>
                    <a:pt x="1286" y="191"/>
                  </a:lnTo>
                  <a:lnTo>
                    <a:pt x="1154" y="0"/>
                  </a:lnTo>
                  <a:lnTo>
                    <a:pt x="1339" y="215"/>
                  </a:lnTo>
                  <a:lnTo>
                    <a:pt x="1489" y="485"/>
                  </a:lnTo>
                  <a:lnTo>
                    <a:pt x="1746" y="803"/>
                  </a:lnTo>
                  <a:lnTo>
                    <a:pt x="1842" y="851"/>
                  </a:lnTo>
                  <a:close/>
                </a:path>
              </a:pathLst>
            </a:custGeom>
            <a:gradFill rotWithShape="0">
              <a:gsLst>
                <a:gs pos="0">
                  <a:srgbClr val="993300"/>
                </a:gs>
                <a:gs pos="100000">
                  <a:srgbClr val="B76A03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9236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31763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9237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9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40" name="Rectangle 24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2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AADC3B0A-990A-49B7-B7C5-56114E7D80D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EEC94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EEC94"/>
          </a:solidFill>
          <a:latin typeface="Times New Roman" pitchFamily="16" charset="0"/>
          <a:ea typeface="DejaVu Sans" charset="0"/>
          <a:cs typeface="DejaVu Sans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EEC94"/>
          </a:solidFill>
          <a:latin typeface="Times New Roman" pitchFamily="16" charset="0"/>
          <a:ea typeface="DejaVu Sans" charset="0"/>
          <a:cs typeface="DejaVu Sans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EEC94"/>
          </a:solidFill>
          <a:latin typeface="Times New Roman" pitchFamily="16" charset="0"/>
          <a:ea typeface="DejaVu Sans" charset="0"/>
          <a:cs typeface="DejaVu Sans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EEC94"/>
          </a:solidFill>
          <a:latin typeface="Times New Roman" pitchFamily="16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EEC94"/>
          </a:solidFill>
          <a:latin typeface="Times New Roman" pitchFamily="16" charset="0"/>
          <a:ea typeface="DejaVu Sans" charset="0"/>
          <a:cs typeface="DejaVu Sans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EEC94"/>
          </a:solidFill>
          <a:latin typeface="Times New Roman" pitchFamily="16" charset="0"/>
          <a:ea typeface="DejaVu Sans" charset="0"/>
          <a:cs typeface="DejaVu Sans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EEC94"/>
          </a:solidFill>
          <a:latin typeface="Times New Roman" pitchFamily="16" charset="0"/>
          <a:ea typeface="DejaVu Sans" charset="0"/>
          <a:cs typeface="DejaVu Sans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EEC94"/>
          </a:solidFill>
          <a:latin typeface="Times New Roman" pitchFamily="16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CC00"/>
            </a:gs>
            <a:gs pos="100000">
              <a:srgbClr val="008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Group 1"/>
          <p:cNvGrpSpPr>
            <a:grpSpLocks/>
          </p:cNvGrpSpPr>
          <p:nvPr/>
        </p:nvGrpSpPr>
        <p:grpSpPr bwMode="auto">
          <a:xfrm>
            <a:off x="319088" y="1752600"/>
            <a:ext cx="8823325" cy="5127625"/>
            <a:chOff x="201" y="1104"/>
            <a:chExt cx="5558" cy="3230"/>
          </a:xfrm>
        </p:grpSpPr>
        <p:sp>
          <p:nvSpPr>
            <p:cNvPr id="10242" name="Freeform 2"/>
            <p:cNvSpPr>
              <a:spLocks noChangeArrowheads="1"/>
            </p:cNvSpPr>
            <p:nvPr/>
          </p:nvSpPr>
          <p:spPr bwMode="auto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w 5550"/>
                <a:gd name="T17" fmla="*/ 0 h 3216"/>
                <a:gd name="T18" fmla="*/ 5550 w 5550"/>
                <a:gd name="T19" fmla="*/ 3216 h 3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rgbClr val="006600">
                <a:alpha val="39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3" name="Freeform 3"/>
            <p:cNvSpPr>
              <a:spLocks noChangeArrowheads="1"/>
            </p:cNvSpPr>
            <p:nvPr/>
          </p:nvSpPr>
          <p:spPr bwMode="auto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w 4897"/>
                <a:gd name="T13" fmla="*/ 0 h 2182"/>
                <a:gd name="T14" fmla="*/ 4897 w 4897"/>
                <a:gd name="T15" fmla="*/ 2182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00">
                <a:alpha val="29999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4" name="Freeform 4"/>
            <p:cNvSpPr>
              <a:spLocks noChangeArrowheads="1"/>
            </p:cNvSpPr>
            <p:nvPr/>
          </p:nvSpPr>
          <p:spPr bwMode="auto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  <a:gd name="T12" fmla="*/ 0 w 5387"/>
                <a:gd name="T13" fmla="*/ 0 h 149"/>
                <a:gd name="T14" fmla="*/ 5387 w 5387"/>
                <a:gd name="T1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5400"/>
                </a:gs>
                <a:gs pos="100000">
                  <a:srgbClr val="0066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5" name="Freeform 5"/>
            <p:cNvSpPr>
              <a:spLocks noChangeArrowheads="1"/>
            </p:cNvSpPr>
            <p:nvPr/>
          </p:nvSpPr>
          <p:spPr bwMode="auto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  <a:gd name="T12" fmla="*/ 0 w 5387"/>
                <a:gd name="T13" fmla="*/ 0 h 149"/>
                <a:gd name="T14" fmla="*/ 5387 w 5387"/>
                <a:gd name="T1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5400"/>
                </a:gs>
                <a:gs pos="100000">
                  <a:srgbClr val="006600">
                    <a:alpha val="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6" name="Freeform 6"/>
            <p:cNvSpPr>
              <a:spLocks noChangeArrowheads="1"/>
            </p:cNvSpPr>
            <p:nvPr/>
          </p:nvSpPr>
          <p:spPr bwMode="auto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  <a:gd name="T12" fmla="*/ 0 w 30"/>
                <a:gd name="T13" fmla="*/ 0 h 1416"/>
                <a:gd name="T14" fmla="*/ 30 w 30"/>
                <a:gd name="T15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rgbClr val="1F791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7" name="Freeform 7"/>
            <p:cNvSpPr>
              <a:spLocks noChangeArrowheads="1"/>
            </p:cNvSpPr>
            <p:nvPr/>
          </p:nvSpPr>
          <p:spPr bwMode="auto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  <a:gd name="T12" fmla="*/ 0 w 29"/>
                <a:gd name="T13" fmla="*/ 0 h 2161"/>
                <a:gd name="T14" fmla="*/ 29 w 29"/>
                <a:gd name="T15" fmla="*/ 2161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6600"/>
                </a:gs>
                <a:gs pos="100000">
                  <a:srgbClr val="1F791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4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92075"/>
            <a:ext cx="8383588" cy="210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8005763" cy="4189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990600" y="6245225"/>
            <a:ext cx="1901825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3468688" y="6245225"/>
            <a:ext cx="289560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52" name="Rectangle 12"/>
          <p:cNvSpPr>
            <a:spLocks noGrp="1" noChangeArrowheads="1"/>
          </p:cNvSpPr>
          <p:nvPr>
            <p:ph type="sldNum"/>
          </p:nvPr>
        </p:nvSpPr>
        <p:spPr bwMode="auto">
          <a:xfrm>
            <a:off x="6937375" y="6245225"/>
            <a:ext cx="1900238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6" charset="0"/>
                <a:ea typeface="+mn-ea"/>
                <a:cs typeface="+mn-cs"/>
              </a:defRPr>
            </a:lvl1pPr>
          </a:lstStyle>
          <a:p>
            <a:fld id="{8DAB5C17-96E3-4A95-B8A5-6939A6C6541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B7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B7"/>
          </a:solidFill>
          <a:latin typeface="Arial Black" pitchFamily="32" charset="0"/>
          <a:ea typeface="DejaVu Sans" charset="0"/>
          <a:cs typeface="DejaVu Sans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B7"/>
          </a:solidFill>
          <a:latin typeface="Arial Black" pitchFamily="32" charset="0"/>
          <a:ea typeface="DejaVu Sans" charset="0"/>
          <a:cs typeface="DejaVu Sans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B7"/>
          </a:solidFill>
          <a:latin typeface="Arial Black" pitchFamily="32" charset="0"/>
          <a:ea typeface="DejaVu Sans" charset="0"/>
          <a:cs typeface="DejaVu Sans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B7"/>
          </a:solidFill>
          <a:latin typeface="Arial Black" pitchFamily="32" charset="0"/>
          <a:ea typeface="DejaVu Sans" charset="0"/>
          <a:cs typeface="DejaVu Sans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B7"/>
          </a:solidFill>
          <a:latin typeface="Arial Black" pitchFamily="32" charset="0"/>
          <a:ea typeface="DejaVu Sans" charset="0"/>
          <a:cs typeface="DejaVu Sans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B7"/>
          </a:solidFill>
          <a:latin typeface="Arial Black" pitchFamily="32" charset="0"/>
          <a:ea typeface="DejaVu Sans" charset="0"/>
          <a:cs typeface="DejaVu Sans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B7"/>
          </a:solidFill>
          <a:latin typeface="Arial Black" pitchFamily="32" charset="0"/>
          <a:ea typeface="DejaVu Sans" charset="0"/>
          <a:cs typeface="DejaVu Sans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b="1">
          <a:solidFill>
            <a:srgbClr val="FFFFB7"/>
          </a:solidFill>
          <a:latin typeface="Arial Black" pitchFamily="32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60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5" name="Group 1"/>
          <p:cNvGrpSpPr>
            <a:grpSpLocks/>
          </p:cNvGrpSpPr>
          <p:nvPr/>
        </p:nvGrpSpPr>
        <p:grpSpPr bwMode="auto">
          <a:xfrm>
            <a:off x="0" y="0"/>
            <a:ext cx="9158288" cy="6869113"/>
            <a:chOff x="0" y="0"/>
            <a:chExt cx="5769" cy="4327"/>
          </a:xfrm>
        </p:grpSpPr>
        <p:sp>
          <p:nvSpPr>
            <p:cNvPr id="11266" name="Rectangle 2"/>
            <p:cNvSpPr>
              <a:spLocks noChangeArrowheads="1"/>
            </p:cNvSpPr>
            <p:nvPr/>
          </p:nvSpPr>
          <p:spPr bwMode="auto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rgbClr val="000000"/>
                </a:gs>
                <a:gs pos="100000">
                  <a:srgbClr val="C16059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6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rgbClr val="C16059"/>
                </a:gs>
                <a:gs pos="100000">
                  <a:srgbClr val="0000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68" name="Rectangle 4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rgbClr val="B49B6D"/>
                </a:gs>
                <a:gs pos="50000">
                  <a:srgbClr val="D5B781"/>
                </a:gs>
                <a:gs pos="100000">
                  <a:srgbClr val="B49B6D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269" name="Group 5"/>
            <p:cNvGrpSpPr>
              <a:grpSpLocks/>
            </p:cNvGrpSpPr>
            <p:nvPr/>
          </p:nvGrpSpPr>
          <p:grpSpPr bwMode="auto">
            <a:xfrm>
              <a:off x="4944" y="1"/>
              <a:ext cx="815" cy="3973"/>
              <a:chOff x="4944" y="1"/>
              <a:chExt cx="815" cy="3973"/>
            </a:xfrm>
          </p:grpSpPr>
          <p:grpSp>
            <p:nvGrpSpPr>
              <p:cNvPr id="11270" name="Group 6"/>
              <p:cNvGrpSpPr>
                <a:grpSpLocks/>
              </p:cNvGrpSpPr>
              <p:nvPr/>
            </p:nvGrpSpPr>
            <p:grpSpPr bwMode="auto">
              <a:xfrm>
                <a:off x="5280" y="1"/>
                <a:ext cx="479" cy="1429"/>
                <a:chOff x="5280" y="1"/>
                <a:chExt cx="479" cy="1429"/>
              </a:xfrm>
            </p:grpSpPr>
            <p:grpSp>
              <p:nvGrpSpPr>
                <p:cNvPr id="11271" name="Group 7"/>
                <p:cNvGrpSpPr>
                  <a:grpSpLocks/>
                </p:cNvGrpSpPr>
                <p:nvPr/>
              </p:nvGrpSpPr>
              <p:grpSpPr bwMode="auto">
                <a:xfrm>
                  <a:off x="5483" y="1"/>
                  <a:ext cx="175" cy="173"/>
                  <a:chOff x="5483" y="1"/>
                  <a:chExt cx="175" cy="173"/>
                </a:xfrm>
              </p:grpSpPr>
              <p:grpSp>
                <p:nvGrpSpPr>
                  <p:cNvPr id="11272" name="Group 8"/>
                  <p:cNvGrpSpPr>
                    <a:grpSpLocks/>
                  </p:cNvGrpSpPr>
                  <p:nvPr/>
                </p:nvGrpSpPr>
                <p:grpSpPr bwMode="auto">
                  <a:xfrm>
                    <a:off x="5483" y="1"/>
                    <a:ext cx="175" cy="173"/>
                    <a:chOff x="5483" y="1"/>
                    <a:chExt cx="175" cy="173"/>
                  </a:xfrm>
                </p:grpSpPr>
                <p:sp>
                  <p:nvSpPr>
                    <p:cNvPr id="11273" name="Freeform 9"/>
                    <p:cNvSpPr>
                      <a:spLocks noChangeArrowheads="1"/>
                    </p:cNvSpPr>
                    <p:nvPr/>
                  </p:nvSpPr>
                  <p:spPr bwMode="auto">
                    <a:xfrm rot="16200000">
                      <a:off x="5506" y="-22"/>
                      <a:ext cx="127" cy="176"/>
                    </a:xfrm>
                    <a:custGeom>
                      <a:avLst/>
                      <a:gdLst>
                        <a:gd name="T0" fmla="*/ 337 w 1231"/>
                        <a:gd name="T1" fmla="*/ 283 h 2560"/>
                        <a:gd name="T2" fmla="*/ 415 w 1231"/>
                        <a:gd name="T3" fmla="*/ 115 h 2560"/>
                        <a:gd name="T4" fmla="*/ 583 w 1231"/>
                        <a:gd name="T5" fmla="*/ 7 h 2560"/>
                        <a:gd name="T6" fmla="*/ 895 w 1231"/>
                        <a:gd name="T7" fmla="*/ 61 h 2560"/>
                        <a:gd name="T8" fmla="*/ 1051 w 1231"/>
                        <a:gd name="T9" fmla="*/ 349 h 2560"/>
                        <a:gd name="T10" fmla="*/ 979 w 1231"/>
                        <a:gd name="T11" fmla="*/ 769 h 2560"/>
                        <a:gd name="T12" fmla="*/ 943 w 1231"/>
                        <a:gd name="T13" fmla="*/ 943 h 2560"/>
                        <a:gd name="T14" fmla="*/ 1105 w 1231"/>
                        <a:gd name="T15" fmla="*/ 1075 h 2560"/>
                        <a:gd name="T16" fmla="*/ 1231 w 1231"/>
                        <a:gd name="T17" fmla="*/ 1525 h 2560"/>
                        <a:gd name="T18" fmla="*/ 1123 w 1231"/>
                        <a:gd name="T19" fmla="*/ 1969 h 2560"/>
                        <a:gd name="T20" fmla="*/ 907 w 1231"/>
                        <a:gd name="T21" fmla="*/ 2077 h 2560"/>
                        <a:gd name="T22" fmla="*/ 721 w 1231"/>
                        <a:gd name="T23" fmla="*/ 2059 h 2560"/>
                        <a:gd name="T24" fmla="*/ 655 w 1231"/>
                        <a:gd name="T25" fmla="*/ 2251 h 2560"/>
                        <a:gd name="T26" fmla="*/ 529 w 1231"/>
                        <a:gd name="T27" fmla="*/ 2527 h 2560"/>
                        <a:gd name="T28" fmla="*/ 211 w 1231"/>
                        <a:gd name="T29" fmla="*/ 2509 h 2560"/>
                        <a:gd name="T30" fmla="*/ 31 w 1231"/>
                        <a:gd name="T31" fmla="*/ 2227 h 2560"/>
                        <a:gd name="T32" fmla="*/ 25 w 1231"/>
                        <a:gd name="T33" fmla="*/ 1969 h 2560"/>
                        <a:gd name="T34" fmla="*/ 145 w 1231"/>
                        <a:gd name="T35" fmla="*/ 1651 h 2560"/>
                        <a:gd name="T36" fmla="*/ 259 w 1231"/>
                        <a:gd name="T37" fmla="*/ 1513 h 2560"/>
                        <a:gd name="T38" fmla="*/ 217 w 1231"/>
                        <a:gd name="T39" fmla="*/ 1729 h 2560"/>
                        <a:gd name="T40" fmla="*/ 73 w 1231"/>
                        <a:gd name="T41" fmla="*/ 2023 h 2560"/>
                        <a:gd name="T42" fmla="*/ 169 w 1231"/>
                        <a:gd name="T43" fmla="*/ 2323 h 2560"/>
                        <a:gd name="T44" fmla="*/ 439 w 1231"/>
                        <a:gd name="T45" fmla="*/ 2431 h 2560"/>
                        <a:gd name="T46" fmla="*/ 595 w 1231"/>
                        <a:gd name="T47" fmla="*/ 2227 h 2560"/>
                        <a:gd name="T48" fmla="*/ 577 w 1231"/>
                        <a:gd name="T49" fmla="*/ 1807 h 2560"/>
                        <a:gd name="T50" fmla="*/ 493 w 1231"/>
                        <a:gd name="T51" fmla="*/ 1531 h 2560"/>
                        <a:gd name="T52" fmla="*/ 535 w 1231"/>
                        <a:gd name="T53" fmla="*/ 1459 h 2560"/>
                        <a:gd name="T54" fmla="*/ 625 w 1231"/>
                        <a:gd name="T55" fmla="*/ 1633 h 2560"/>
                        <a:gd name="T56" fmla="*/ 721 w 1231"/>
                        <a:gd name="T57" fmla="*/ 1933 h 2560"/>
                        <a:gd name="T58" fmla="*/ 967 w 1231"/>
                        <a:gd name="T59" fmla="*/ 1963 h 2560"/>
                        <a:gd name="T60" fmla="*/ 1135 w 1231"/>
                        <a:gd name="T61" fmla="*/ 1687 h 2560"/>
                        <a:gd name="T62" fmla="*/ 1117 w 1231"/>
                        <a:gd name="T63" fmla="*/ 1273 h 2560"/>
                        <a:gd name="T64" fmla="*/ 883 w 1231"/>
                        <a:gd name="T65" fmla="*/ 1057 h 2560"/>
                        <a:gd name="T66" fmla="*/ 679 w 1231"/>
                        <a:gd name="T67" fmla="*/ 1129 h 2560"/>
                        <a:gd name="T68" fmla="*/ 577 w 1231"/>
                        <a:gd name="T69" fmla="*/ 1117 h 2560"/>
                        <a:gd name="T70" fmla="*/ 619 w 1231"/>
                        <a:gd name="T71" fmla="*/ 1033 h 2560"/>
                        <a:gd name="T72" fmla="*/ 811 w 1231"/>
                        <a:gd name="T73" fmla="*/ 937 h 2560"/>
                        <a:gd name="T74" fmla="*/ 949 w 1231"/>
                        <a:gd name="T75" fmla="*/ 613 h 2560"/>
                        <a:gd name="T76" fmla="*/ 883 w 1231"/>
                        <a:gd name="T77" fmla="*/ 175 h 2560"/>
                        <a:gd name="T78" fmla="*/ 619 w 1231"/>
                        <a:gd name="T79" fmla="*/ 103 h 2560"/>
                        <a:gd name="T80" fmla="*/ 391 w 1231"/>
                        <a:gd name="T81" fmla="*/ 355 h 2560"/>
                        <a:gd name="T82" fmla="*/ 403 w 1231"/>
                        <a:gd name="T83" fmla="*/ 763 h 2560"/>
                        <a:gd name="T84" fmla="*/ 343 w 1231"/>
                        <a:gd name="T85" fmla="*/ 949 h 2560"/>
                        <a:gd name="T86" fmla="*/ 289 w 1231"/>
                        <a:gd name="T87" fmla="*/ 685 h 2560"/>
                        <a:gd name="T88" fmla="*/ 307 w 1231"/>
                        <a:gd name="T89" fmla="*/ 367 h 2560"/>
                        <a:gd name="T90" fmla="*/ 0 w 1231"/>
                        <a:gd name="T91" fmla="*/ 0 h 2560"/>
                        <a:gd name="T92" fmla="*/ 1231 w 1231"/>
                        <a:gd name="T93" fmla="*/ 2560 h 256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</a:cxnLst>
                      <a:rect l="T90" t="T91" r="T92" b="T93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1274" name="Freeform 10"/>
                    <p:cNvSpPr>
                      <a:spLocks noChangeArrowheads="1"/>
                    </p:cNvSpPr>
                    <p:nvPr/>
                  </p:nvSpPr>
                  <p:spPr bwMode="auto">
                    <a:xfrm rot="16200000">
                      <a:off x="5512" y="61"/>
                      <a:ext cx="89" cy="142"/>
                    </a:xfrm>
                    <a:custGeom>
                      <a:avLst/>
                      <a:gdLst>
                        <a:gd name="T0" fmla="*/ 785 w 865"/>
                        <a:gd name="T1" fmla="*/ 530 h 2071"/>
                        <a:gd name="T2" fmla="*/ 797 w 865"/>
                        <a:gd name="T3" fmla="*/ 350 h 2071"/>
                        <a:gd name="T4" fmla="*/ 863 w 865"/>
                        <a:gd name="T5" fmla="*/ 206 h 2071"/>
                        <a:gd name="T6" fmla="*/ 809 w 865"/>
                        <a:gd name="T7" fmla="*/ 218 h 2071"/>
                        <a:gd name="T8" fmla="*/ 749 w 865"/>
                        <a:gd name="T9" fmla="*/ 218 h 2071"/>
                        <a:gd name="T10" fmla="*/ 683 w 865"/>
                        <a:gd name="T11" fmla="*/ 116 h 2071"/>
                        <a:gd name="T12" fmla="*/ 611 w 865"/>
                        <a:gd name="T13" fmla="*/ 32 h 2071"/>
                        <a:gd name="T14" fmla="*/ 509 w 865"/>
                        <a:gd name="T15" fmla="*/ 2 h 2071"/>
                        <a:gd name="T16" fmla="*/ 407 w 865"/>
                        <a:gd name="T17" fmla="*/ 20 h 2071"/>
                        <a:gd name="T18" fmla="*/ 281 w 865"/>
                        <a:gd name="T19" fmla="*/ 74 h 2071"/>
                        <a:gd name="T20" fmla="*/ 173 w 865"/>
                        <a:gd name="T21" fmla="*/ 206 h 2071"/>
                        <a:gd name="T22" fmla="*/ 119 w 865"/>
                        <a:gd name="T23" fmla="*/ 404 h 2071"/>
                        <a:gd name="T24" fmla="*/ 131 w 865"/>
                        <a:gd name="T25" fmla="*/ 590 h 2071"/>
                        <a:gd name="T26" fmla="*/ 173 w 865"/>
                        <a:gd name="T27" fmla="*/ 782 h 2071"/>
                        <a:gd name="T28" fmla="*/ 197 w 865"/>
                        <a:gd name="T29" fmla="*/ 884 h 2071"/>
                        <a:gd name="T30" fmla="*/ 167 w 865"/>
                        <a:gd name="T31" fmla="*/ 986 h 2071"/>
                        <a:gd name="T32" fmla="*/ 65 w 865"/>
                        <a:gd name="T33" fmla="*/ 1124 h 2071"/>
                        <a:gd name="T34" fmla="*/ 17 w 865"/>
                        <a:gd name="T35" fmla="*/ 1298 h 2071"/>
                        <a:gd name="T36" fmla="*/ 5 w 865"/>
                        <a:gd name="T37" fmla="*/ 1550 h 2071"/>
                        <a:gd name="T38" fmla="*/ 47 w 865"/>
                        <a:gd name="T39" fmla="*/ 1748 h 2071"/>
                        <a:gd name="T40" fmla="*/ 131 w 865"/>
                        <a:gd name="T41" fmla="*/ 1898 h 2071"/>
                        <a:gd name="T42" fmla="*/ 299 w 865"/>
                        <a:gd name="T43" fmla="*/ 1988 h 2071"/>
                        <a:gd name="T44" fmla="*/ 425 w 865"/>
                        <a:gd name="T45" fmla="*/ 1982 h 2071"/>
                        <a:gd name="T46" fmla="*/ 467 w 865"/>
                        <a:gd name="T47" fmla="*/ 1994 h 2071"/>
                        <a:gd name="T48" fmla="*/ 497 w 865"/>
                        <a:gd name="T49" fmla="*/ 2066 h 2071"/>
                        <a:gd name="T50" fmla="*/ 497 w 865"/>
                        <a:gd name="T51" fmla="*/ 1964 h 2071"/>
                        <a:gd name="T52" fmla="*/ 557 w 865"/>
                        <a:gd name="T53" fmla="*/ 1778 h 2071"/>
                        <a:gd name="T54" fmla="*/ 617 w 865"/>
                        <a:gd name="T55" fmla="*/ 1658 h 2071"/>
                        <a:gd name="T56" fmla="*/ 581 w 865"/>
                        <a:gd name="T57" fmla="*/ 1700 h 2071"/>
                        <a:gd name="T58" fmla="*/ 515 w 865"/>
                        <a:gd name="T59" fmla="*/ 1820 h 2071"/>
                        <a:gd name="T60" fmla="*/ 407 w 865"/>
                        <a:gd name="T61" fmla="*/ 1904 h 2071"/>
                        <a:gd name="T62" fmla="*/ 269 w 865"/>
                        <a:gd name="T63" fmla="*/ 1898 h 2071"/>
                        <a:gd name="T64" fmla="*/ 179 w 865"/>
                        <a:gd name="T65" fmla="*/ 1814 h 2071"/>
                        <a:gd name="T66" fmla="*/ 113 w 865"/>
                        <a:gd name="T67" fmla="*/ 1640 h 2071"/>
                        <a:gd name="T68" fmla="*/ 107 w 865"/>
                        <a:gd name="T69" fmla="*/ 1394 h 2071"/>
                        <a:gd name="T70" fmla="*/ 137 w 865"/>
                        <a:gd name="T71" fmla="*/ 1190 h 2071"/>
                        <a:gd name="T72" fmla="*/ 203 w 865"/>
                        <a:gd name="T73" fmla="*/ 1070 h 2071"/>
                        <a:gd name="T74" fmla="*/ 323 w 865"/>
                        <a:gd name="T75" fmla="*/ 1022 h 2071"/>
                        <a:gd name="T76" fmla="*/ 509 w 865"/>
                        <a:gd name="T77" fmla="*/ 1076 h 2071"/>
                        <a:gd name="T78" fmla="*/ 611 w 865"/>
                        <a:gd name="T79" fmla="*/ 1124 h 2071"/>
                        <a:gd name="T80" fmla="*/ 665 w 865"/>
                        <a:gd name="T81" fmla="*/ 1100 h 2071"/>
                        <a:gd name="T82" fmla="*/ 659 w 865"/>
                        <a:gd name="T83" fmla="*/ 1046 h 2071"/>
                        <a:gd name="T84" fmla="*/ 611 w 865"/>
                        <a:gd name="T85" fmla="*/ 1004 h 2071"/>
                        <a:gd name="T86" fmla="*/ 497 w 865"/>
                        <a:gd name="T87" fmla="*/ 980 h 2071"/>
                        <a:gd name="T88" fmla="*/ 323 w 865"/>
                        <a:gd name="T89" fmla="*/ 896 h 2071"/>
                        <a:gd name="T90" fmla="*/ 233 w 865"/>
                        <a:gd name="T91" fmla="*/ 680 h 2071"/>
                        <a:gd name="T92" fmla="*/ 209 w 865"/>
                        <a:gd name="T93" fmla="*/ 416 h 2071"/>
                        <a:gd name="T94" fmla="*/ 317 w 865"/>
                        <a:gd name="T95" fmla="*/ 170 h 2071"/>
                        <a:gd name="T96" fmla="*/ 485 w 865"/>
                        <a:gd name="T97" fmla="*/ 110 h 2071"/>
                        <a:gd name="T98" fmla="*/ 617 w 865"/>
                        <a:gd name="T99" fmla="*/ 164 h 2071"/>
                        <a:gd name="T100" fmla="*/ 707 w 865"/>
                        <a:gd name="T101" fmla="*/ 290 h 2071"/>
                        <a:gd name="T102" fmla="*/ 737 w 865"/>
                        <a:gd name="T103" fmla="*/ 428 h 2071"/>
                        <a:gd name="T104" fmla="*/ 773 w 865"/>
                        <a:gd name="T105" fmla="*/ 602 h 2071"/>
                        <a:gd name="T106" fmla="*/ 809 w 865"/>
                        <a:gd name="T107" fmla="*/ 584 h 2071"/>
                        <a:gd name="T108" fmla="*/ 785 w 865"/>
                        <a:gd name="T109" fmla="*/ 530 h 2071"/>
                        <a:gd name="T110" fmla="*/ 0 w 865"/>
                        <a:gd name="T111" fmla="*/ 0 h 2071"/>
                        <a:gd name="T112" fmla="*/ 865 w 865"/>
                        <a:gd name="T113" fmla="*/ 2071 h 20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</a:cxnLst>
                      <a:rect l="T110" t="T111" r="T112" b="T113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11275" name="Oval 11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5559" y="83"/>
                    <a:ext cx="17" cy="17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76" name="Freeform 12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5515" y="48"/>
                    <a:ext cx="27" cy="36"/>
                  </a:xfrm>
                  <a:custGeom>
                    <a:avLst/>
                    <a:gdLst>
                      <a:gd name="T0" fmla="*/ 3 w 266"/>
                      <a:gd name="T1" fmla="*/ 483 h 521"/>
                      <a:gd name="T2" fmla="*/ 27 w 266"/>
                      <a:gd name="T3" fmla="*/ 273 h 521"/>
                      <a:gd name="T4" fmla="*/ 111 w 266"/>
                      <a:gd name="T5" fmla="*/ 45 h 521"/>
                      <a:gd name="T6" fmla="*/ 183 w 266"/>
                      <a:gd name="T7" fmla="*/ 3 h 521"/>
                      <a:gd name="T8" fmla="*/ 237 w 266"/>
                      <a:gd name="T9" fmla="*/ 39 h 521"/>
                      <a:gd name="T10" fmla="*/ 261 w 266"/>
                      <a:gd name="T11" fmla="*/ 129 h 521"/>
                      <a:gd name="T12" fmla="*/ 207 w 266"/>
                      <a:gd name="T13" fmla="*/ 273 h 521"/>
                      <a:gd name="T14" fmla="*/ 105 w 266"/>
                      <a:gd name="T15" fmla="*/ 477 h 521"/>
                      <a:gd name="T16" fmla="*/ 45 w 266"/>
                      <a:gd name="T17" fmla="*/ 501 h 521"/>
                      <a:gd name="T18" fmla="*/ 3 w 266"/>
                      <a:gd name="T19" fmla="*/ 483 h 521"/>
                      <a:gd name="T20" fmla="*/ 0 w 266"/>
                      <a:gd name="T21" fmla="*/ 0 h 521"/>
                      <a:gd name="T22" fmla="*/ 266 w 266"/>
                      <a:gd name="T23" fmla="*/ 521 h 5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77" name="Freeform 13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5562" y="39"/>
                    <a:ext cx="40" cy="23"/>
                  </a:xfrm>
                  <a:custGeom>
                    <a:avLst/>
                    <a:gdLst>
                      <a:gd name="T0" fmla="*/ 100 w 392"/>
                      <a:gd name="T1" fmla="*/ 201 h 340"/>
                      <a:gd name="T2" fmla="*/ 16 w 392"/>
                      <a:gd name="T3" fmla="*/ 87 h 340"/>
                      <a:gd name="T4" fmla="*/ 4 w 392"/>
                      <a:gd name="T5" fmla="*/ 45 h 340"/>
                      <a:gd name="T6" fmla="*/ 28 w 392"/>
                      <a:gd name="T7" fmla="*/ 3 h 340"/>
                      <a:gd name="T8" fmla="*/ 130 w 392"/>
                      <a:gd name="T9" fmla="*/ 27 h 340"/>
                      <a:gd name="T10" fmla="*/ 250 w 392"/>
                      <a:gd name="T11" fmla="*/ 75 h 340"/>
                      <a:gd name="T12" fmla="*/ 364 w 392"/>
                      <a:gd name="T13" fmla="*/ 159 h 340"/>
                      <a:gd name="T14" fmla="*/ 388 w 392"/>
                      <a:gd name="T15" fmla="*/ 273 h 340"/>
                      <a:gd name="T16" fmla="*/ 340 w 392"/>
                      <a:gd name="T17" fmla="*/ 333 h 340"/>
                      <a:gd name="T18" fmla="*/ 244 w 392"/>
                      <a:gd name="T19" fmla="*/ 315 h 340"/>
                      <a:gd name="T20" fmla="*/ 100 w 392"/>
                      <a:gd name="T21" fmla="*/ 201 h 340"/>
                      <a:gd name="T22" fmla="*/ 0 w 392"/>
                      <a:gd name="T23" fmla="*/ 0 h 340"/>
                      <a:gd name="T24" fmla="*/ 392 w 392"/>
                      <a:gd name="T25" fmla="*/ 340 h 3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T22" t="T23" r="T24" b="T25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78" name="Freeform 14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5604" y="72"/>
                    <a:ext cx="15" cy="38"/>
                  </a:xfrm>
                  <a:custGeom>
                    <a:avLst/>
                    <a:gdLst>
                      <a:gd name="T0" fmla="*/ 18 w 151"/>
                      <a:gd name="T1" fmla="*/ 165 h 558"/>
                      <a:gd name="T2" fmla="*/ 42 w 151"/>
                      <a:gd name="T3" fmla="*/ 39 h 558"/>
                      <a:gd name="T4" fmla="*/ 66 w 151"/>
                      <a:gd name="T5" fmla="*/ 3 h 558"/>
                      <a:gd name="T6" fmla="*/ 108 w 151"/>
                      <a:gd name="T7" fmla="*/ 27 h 558"/>
                      <a:gd name="T8" fmla="*/ 138 w 151"/>
                      <a:gd name="T9" fmla="*/ 165 h 558"/>
                      <a:gd name="T10" fmla="*/ 144 w 151"/>
                      <a:gd name="T11" fmla="*/ 423 h 558"/>
                      <a:gd name="T12" fmla="*/ 96 w 151"/>
                      <a:gd name="T13" fmla="*/ 543 h 558"/>
                      <a:gd name="T14" fmla="*/ 24 w 151"/>
                      <a:gd name="T15" fmla="*/ 513 h 558"/>
                      <a:gd name="T16" fmla="*/ 0 w 151"/>
                      <a:gd name="T17" fmla="*/ 315 h 558"/>
                      <a:gd name="T18" fmla="*/ 18 w 151"/>
                      <a:gd name="T19" fmla="*/ 165 h 558"/>
                      <a:gd name="T20" fmla="*/ 0 w 151"/>
                      <a:gd name="T21" fmla="*/ 0 h 558"/>
                      <a:gd name="T22" fmla="*/ 151 w 151"/>
                      <a:gd name="T23" fmla="*/ 558 h 5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79" name="Freeform 15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5559" y="120"/>
                    <a:ext cx="40" cy="17"/>
                  </a:xfrm>
                  <a:custGeom>
                    <a:avLst/>
                    <a:gdLst>
                      <a:gd name="T0" fmla="*/ 175 w 392"/>
                      <a:gd name="T1" fmla="*/ 61 h 253"/>
                      <a:gd name="T2" fmla="*/ 307 w 392"/>
                      <a:gd name="T3" fmla="*/ 19 h 253"/>
                      <a:gd name="T4" fmla="*/ 367 w 392"/>
                      <a:gd name="T5" fmla="*/ 7 h 253"/>
                      <a:gd name="T6" fmla="*/ 385 w 392"/>
                      <a:gd name="T7" fmla="*/ 61 h 253"/>
                      <a:gd name="T8" fmla="*/ 325 w 392"/>
                      <a:gd name="T9" fmla="*/ 133 h 253"/>
                      <a:gd name="T10" fmla="*/ 193 w 392"/>
                      <a:gd name="T11" fmla="*/ 223 h 253"/>
                      <a:gd name="T12" fmla="*/ 37 w 392"/>
                      <a:gd name="T13" fmla="*/ 247 h 253"/>
                      <a:gd name="T14" fmla="*/ 1 w 392"/>
                      <a:gd name="T15" fmla="*/ 187 h 253"/>
                      <a:gd name="T16" fmla="*/ 43 w 392"/>
                      <a:gd name="T17" fmla="*/ 115 h 253"/>
                      <a:gd name="T18" fmla="*/ 175 w 392"/>
                      <a:gd name="T19" fmla="*/ 61 h 253"/>
                      <a:gd name="T20" fmla="*/ 0 w 392"/>
                      <a:gd name="T21" fmla="*/ 0 h 253"/>
                      <a:gd name="T22" fmla="*/ 392 w 392"/>
                      <a:gd name="T23" fmla="*/ 253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1280" name="Freeform 16"/>
                  <p:cNvSpPr>
                    <a:spLocks noChangeArrowheads="1"/>
                  </p:cNvSpPr>
                  <p:nvPr/>
                </p:nvSpPr>
                <p:spPr bwMode="auto">
                  <a:xfrm rot="16200000">
                    <a:off x="5526" y="104"/>
                    <a:ext cx="24" cy="27"/>
                  </a:xfrm>
                  <a:custGeom>
                    <a:avLst/>
                    <a:gdLst>
                      <a:gd name="T0" fmla="*/ 78 w 238"/>
                      <a:gd name="T1" fmla="*/ 270 h 386"/>
                      <a:gd name="T2" fmla="*/ 24 w 238"/>
                      <a:gd name="T3" fmla="*/ 192 h 386"/>
                      <a:gd name="T4" fmla="*/ 0 w 238"/>
                      <a:gd name="T5" fmla="*/ 96 h 386"/>
                      <a:gd name="T6" fmla="*/ 24 w 238"/>
                      <a:gd name="T7" fmla="*/ 12 h 386"/>
                      <a:gd name="T8" fmla="*/ 120 w 238"/>
                      <a:gd name="T9" fmla="*/ 24 h 386"/>
                      <a:gd name="T10" fmla="*/ 180 w 238"/>
                      <a:gd name="T11" fmla="*/ 132 h 386"/>
                      <a:gd name="T12" fmla="*/ 234 w 238"/>
                      <a:gd name="T13" fmla="*/ 306 h 386"/>
                      <a:gd name="T14" fmla="*/ 204 w 238"/>
                      <a:gd name="T15" fmla="*/ 378 h 386"/>
                      <a:gd name="T16" fmla="*/ 168 w 238"/>
                      <a:gd name="T17" fmla="*/ 354 h 386"/>
                      <a:gd name="T18" fmla="*/ 78 w 238"/>
                      <a:gd name="T19" fmla="*/ 270 h 386"/>
                      <a:gd name="T20" fmla="*/ 0 w 238"/>
                      <a:gd name="T21" fmla="*/ 0 h 386"/>
                      <a:gd name="T22" fmla="*/ 238 w 238"/>
                      <a:gd name="T23" fmla="*/ 386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T20" t="T21" r="T22" b="T23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11281" name="Picture 17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82" name="Picture 18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83" name="Picture 19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84" name="Picture 20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85" name="Picture 21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86" name="Picture 22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87" name="Picture 23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88" name="Picture 24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</p:grpSp>
          <p:grpSp>
            <p:nvGrpSpPr>
              <p:cNvPr id="11289" name="Group 25"/>
              <p:cNvGrpSpPr>
                <a:grpSpLocks/>
              </p:cNvGrpSpPr>
              <p:nvPr/>
            </p:nvGrpSpPr>
            <p:grpSpPr bwMode="auto">
              <a:xfrm>
                <a:off x="4944" y="1008"/>
                <a:ext cx="521" cy="2966"/>
                <a:chOff x="4944" y="1008"/>
                <a:chExt cx="521" cy="2966"/>
              </a:xfrm>
            </p:grpSpPr>
            <p:pic>
              <p:nvPicPr>
                <p:cNvPr id="11290" name="Picture 26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91" name="Picture 27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92" name="Picture 28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93" name="Picture 29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94" name="Picture 30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95" name="Picture 31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96" name="Picture 32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97" name="Picture 33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98" name="Picture 34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299" name="Picture 35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300" name="Picture 36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301" name="Picture 37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302" name="Picture 38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303" name="Picture 39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304" name="Picture 40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305" name="Picture 41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306" name="Picture 42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307" name="Picture 43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  <p:pic>
              <p:nvPicPr>
                <p:cNvPr id="11308" name="Picture 44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round/>
                  <a:headEnd/>
                  <a:tailEnd/>
                </a:ln>
                <a:effectLst/>
              </p:spPr>
            </p:pic>
          </p:grpSp>
        </p:grpSp>
        <p:sp>
          <p:nvSpPr>
            <p:cNvPr id="11309" name="Freeform 45"/>
            <p:cNvSpPr>
              <a:spLocks noChangeArrowheads="1"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>
                <a:gd name="T0" fmla="*/ 372 w 750"/>
                <a:gd name="T1" fmla="*/ 154 h 1222"/>
                <a:gd name="T2" fmla="*/ 378 w 750"/>
                <a:gd name="T3" fmla="*/ 412 h 1222"/>
                <a:gd name="T4" fmla="*/ 312 w 750"/>
                <a:gd name="T5" fmla="*/ 724 h 1222"/>
                <a:gd name="T6" fmla="*/ 138 w 750"/>
                <a:gd name="T7" fmla="*/ 928 h 1222"/>
                <a:gd name="T8" fmla="*/ 0 w 750"/>
                <a:gd name="T9" fmla="*/ 976 h 1222"/>
                <a:gd name="T10" fmla="*/ 0 w 750"/>
                <a:gd name="T11" fmla="*/ 1222 h 1222"/>
                <a:gd name="T12" fmla="*/ 750 w 750"/>
                <a:gd name="T13" fmla="*/ 1222 h 1222"/>
                <a:gd name="T14" fmla="*/ 750 w 750"/>
                <a:gd name="T15" fmla="*/ 178 h 1222"/>
                <a:gd name="T16" fmla="*/ 372 w 750"/>
                <a:gd name="T17" fmla="*/ 154 h 1222"/>
                <a:gd name="T18" fmla="*/ 0 w 750"/>
                <a:gd name="T19" fmla="*/ 0 h 1222"/>
                <a:gd name="T20" fmla="*/ 750 w 750"/>
                <a:gd name="T21" fmla="*/ 1222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BE4AE"/>
                </a:gs>
                <a:gs pos="100000">
                  <a:srgbClr val="FAE3B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0" name="Freeform 46"/>
            <p:cNvSpPr>
              <a:spLocks noChangeArrowheads="1"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>
                <a:gd name="T0" fmla="*/ 0 w 768"/>
                <a:gd name="T1" fmla="*/ 1260 h 1260"/>
                <a:gd name="T2" fmla="*/ 0 w 768"/>
                <a:gd name="T3" fmla="*/ 1134 h 1260"/>
                <a:gd name="T4" fmla="*/ 210 w 768"/>
                <a:gd name="T5" fmla="*/ 1032 h 1260"/>
                <a:gd name="T6" fmla="*/ 324 w 768"/>
                <a:gd name="T7" fmla="*/ 918 h 1260"/>
                <a:gd name="T8" fmla="*/ 414 w 768"/>
                <a:gd name="T9" fmla="*/ 714 h 1260"/>
                <a:gd name="T10" fmla="*/ 450 w 768"/>
                <a:gd name="T11" fmla="*/ 456 h 1260"/>
                <a:gd name="T12" fmla="*/ 438 w 768"/>
                <a:gd name="T13" fmla="*/ 258 h 1260"/>
                <a:gd name="T14" fmla="*/ 684 w 768"/>
                <a:gd name="T15" fmla="*/ 0 h 1260"/>
                <a:gd name="T16" fmla="*/ 768 w 768"/>
                <a:gd name="T17" fmla="*/ 18 h 1260"/>
                <a:gd name="T18" fmla="*/ 768 w 768"/>
                <a:gd name="T19" fmla="*/ 1254 h 1260"/>
                <a:gd name="T20" fmla="*/ 0 w 768"/>
                <a:gd name="T21" fmla="*/ 1260 h 1260"/>
                <a:gd name="T22" fmla="*/ 0 w 768"/>
                <a:gd name="T23" fmla="*/ 0 h 1260"/>
                <a:gd name="T24" fmla="*/ 768 w 768"/>
                <a:gd name="T25" fmla="*/ 126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rgbClr val="DC893E"/>
                </a:gs>
                <a:gs pos="50000">
                  <a:srgbClr val="F0B854"/>
                </a:gs>
                <a:gs pos="100000">
                  <a:srgbClr val="DC893E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1" name="Freeform 47"/>
            <p:cNvSpPr>
              <a:spLocks noChangeArrowheads="1"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>
                <a:gd name="T0" fmla="*/ 550 w 776"/>
                <a:gd name="T1" fmla="*/ 115 h 2543"/>
                <a:gd name="T2" fmla="*/ 460 w 776"/>
                <a:gd name="T3" fmla="*/ 529 h 2543"/>
                <a:gd name="T4" fmla="*/ 298 w 776"/>
                <a:gd name="T5" fmla="*/ 925 h 2543"/>
                <a:gd name="T6" fmla="*/ 76 w 776"/>
                <a:gd name="T7" fmla="*/ 1267 h 2543"/>
                <a:gd name="T8" fmla="*/ 4 w 776"/>
                <a:gd name="T9" fmla="*/ 1339 h 2543"/>
                <a:gd name="T10" fmla="*/ 100 w 776"/>
                <a:gd name="T11" fmla="*/ 1351 h 2543"/>
                <a:gd name="T12" fmla="*/ 286 w 776"/>
                <a:gd name="T13" fmla="*/ 1399 h 2543"/>
                <a:gd name="T14" fmla="*/ 394 w 776"/>
                <a:gd name="T15" fmla="*/ 1525 h 2543"/>
                <a:gd name="T16" fmla="*/ 478 w 776"/>
                <a:gd name="T17" fmla="*/ 1705 h 2543"/>
                <a:gd name="T18" fmla="*/ 478 w 776"/>
                <a:gd name="T19" fmla="*/ 1969 h 2543"/>
                <a:gd name="T20" fmla="*/ 370 w 776"/>
                <a:gd name="T21" fmla="*/ 2263 h 2543"/>
                <a:gd name="T22" fmla="*/ 124 w 776"/>
                <a:gd name="T23" fmla="*/ 2479 h 2543"/>
                <a:gd name="T24" fmla="*/ 22 w 776"/>
                <a:gd name="T25" fmla="*/ 2515 h 2543"/>
                <a:gd name="T26" fmla="*/ 196 w 776"/>
                <a:gd name="T27" fmla="*/ 2533 h 2543"/>
                <a:gd name="T28" fmla="*/ 388 w 776"/>
                <a:gd name="T29" fmla="*/ 2455 h 2543"/>
                <a:gd name="T30" fmla="*/ 502 w 776"/>
                <a:gd name="T31" fmla="*/ 2299 h 2543"/>
                <a:gd name="T32" fmla="*/ 598 w 776"/>
                <a:gd name="T33" fmla="*/ 2197 h 2543"/>
                <a:gd name="T34" fmla="*/ 694 w 776"/>
                <a:gd name="T35" fmla="*/ 2197 h 2543"/>
                <a:gd name="T36" fmla="*/ 742 w 776"/>
                <a:gd name="T37" fmla="*/ 2230 h 2543"/>
                <a:gd name="T38" fmla="*/ 712 w 776"/>
                <a:gd name="T39" fmla="*/ 2137 h 2543"/>
                <a:gd name="T40" fmla="*/ 664 w 776"/>
                <a:gd name="T41" fmla="*/ 1807 h 2543"/>
                <a:gd name="T42" fmla="*/ 670 w 776"/>
                <a:gd name="T43" fmla="*/ 1561 h 2543"/>
                <a:gd name="T44" fmla="*/ 718 w 776"/>
                <a:gd name="T45" fmla="*/ 1393 h 2543"/>
                <a:gd name="T46" fmla="*/ 748 w 776"/>
                <a:gd name="T47" fmla="*/ 1219 h 2543"/>
                <a:gd name="T48" fmla="*/ 550 w 776"/>
                <a:gd name="T49" fmla="*/ 115 h 2543"/>
                <a:gd name="T50" fmla="*/ 0 w 776"/>
                <a:gd name="T51" fmla="*/ 0 h 2543"/>
                <a:gd name="T52" fmla="*/ 776 w 776"/>
                <a:gd name="T53" fmla="*/ 2543 h 2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T50" t="T51" r="T52" b="T53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rgbClr val="38513A"/>
                </a:gs>
                <a:gs pos="50000">
                  <a:srgbClr val="79AF7D"/>
                </a:gs>
                <a:gs pos="100000">
                  <a:srgbClr val="38513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2" name="Freeform 48"/>
            <p:cNvSpPr>
              <a:spLocks noChangeArrowheads="1"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>
                <a:gd name="T0" fmla="*/ 486 w 617"/>
                <a:gd name="T1" fmla="*/ 3 h 1376"/>
                <a:gd name="T2" fmla="*/ 402 w 617"/>
                <a:gd name="T3" fmla="*/ 381 h 1376"/>
                <a:gd name="T4" fmla="*/ 216 w 617"/>
                <a:gd name="T5" fmla="*/ 777 h 1376"/>
                <a:gd name="T6" fmla="*/ 0 w 617"/>
                <a:gd name="T7" fmla="*/ 1119 h 1376"/>
                <a:gd name="T8" fmla="*/ 102 w 617"/>
                <a:gd name="T9" fmla="*/ 1101 h 1376"/>
                <a:gd name="T10" fmla="*/ 282 w 617"/>
                <a:gd name="T11" fmla="*/ 1119 h 1376"/>
                <a:gd name="T12" fmla="*/ 378 w 617"/>
                <a:gd name="T13" fmla="*/ 1185 h 1376"/>
                <a:gd name="T14" fmla="*/ 432 w 617"/>
                <a:gd name="T15" fmla="*/ 1269 h 1376"/>
                <a:gd name="T16" fmla="*/ 444 w 617"/>
                <a:gd name="T17" fmla="*/ 1365 h 1376"/>
                <a:gd name="T18" fmla="*/ 498 w 617"/>
                <a:gd name="T19" fmla="*/ 1203 h 1376"/>
                <a:gd name="T20" fmla="*/ 564 w 617"/>
                <a:gd name="T21" fmla="*/ 825 h 1376"/>
                <a:gd name="T22" fmla="*/ 606 w 617"/>
                <a:gd name="T23" fmla="*/ 363 h 1376"/>
                <a:gd name="T24" fmla="*/ 486 w 617"/>
                <a:gd name="T25" fmla="*/ 3 h 1376"/>
                <a:gd name="T26" fmla="*/ 0 w 617"/>
                <a:gd name="T27" fmla="*/ 0 h 1376"/>
                <a:gd name="T28" fmla="*/ 617 w 617"/>
                <a:gd name="T29" fmla="*/ 137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3" name="Freeform 49"/>
            <p:cNvSpPr>
              <a:spLocks noChangeArrowheads="1"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>
                <a:gd name="T0" fmla="*/ 42 w 576"/>
                <a:gd name="T1" fmla="*/ 61 h 3180"/>
                <a:gd name="T2" fmla="*/ 156 w 576"/>
                <a:gd name="T3" fmla="*/ 517 h 3180"/>
                <a:gd name="T4" fmla="*/ 288 w 576"/>
                <a:gd name="T5" fmla="*/ 991 h 3180"/>
                <a:gd name="T6" fmla="*/ 414 w 576"/>
                <a:gd name="T7" fmla="*/ 1435 h 3180"/>
                <a:gd name="T8" fmla="*/ 576 w 576"/>
                <a:gd name="T9" fmla="*/ 1807 h 3180"/>
                <a:gd name="T10" fmla="*/ 576 w 576"/>
                <a:gd name="T11" fmla="*/ 3055 h 3180"/>
                <a:gd name="T12" fmla="*/ 414 w 576"/>
                <a:gd name="T13" fmla="*/ 2557 h 3180"/>
                <a:gd name="T14" fmla="*/ 252 w 576"/>
                <a:gd name="T15" fmla="*/ 1765 h 3180"/>
                <a:gd name="T16" fmla="*/ 126 w 576"/>
                <a:gd name="T17" fmla="*/ 961 h 3180"/>
                <a:gd name="T18" fmla="*/ 12 w 576"/>
                <a:gd name="T19" fmla="*/ 151 h 3180"/>
                <a:gd name="T20" fmla="*/ 42 w 576"/>
                <a:gd name="T21" fmla="*/ 61 h 3180"/>
                <a:gd name="T22" fmla="*/ 0 w 576"/>
                <a:gd name="T23" fmla="*/ 0 h 3180"/>
                <a:gd name="T24" fmla="*/ 576 w 576"/>
                <a:gd name="T25" fmla="*/ 3180 h 3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T22" t="T23" r="T24" b="T25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4" name="Freeform 50"/>
            <p:cNvSpPr>
              <a:spLocks noChangeArrowheads="1"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>
                <a:gd name="T0" fmla="*/ 69 w 573"/>
                <a:gd name="T1" fmla="*/ 63 h 1935"/>
                <a:gd name="T2" fmla="*/ 207 w 573"/>
                <a:gd name="T3" fmla="*/ 549 h 1935"/>
                <a:gd name="T4" fmla="*/ 381 w 573"/>
                <a:gd name="T5" fmla="*/ 1101 h 1935"/>
                <a:gd name="T6" fmla="*/ 573 w 573"/>
                <a:gd name="T7" fmla="*/ 1575 h 1935"/>
                <a:gd name="T8" fmla="*/ 573 w 573"/>
                <a:gd name="T9" fmla="*/ 1935 h 1935"/>
                <a:gd name="T10" fmla="*/ 321 w 573"/>
                <a:gd name="T11" fmla="*/ 1449 h 1935"/>
                <a:gd name="T12" fmla="*/ 147 w 573"/>
                <a:gd name="T13" fmla="*/ 699 h 1935"/>
                <a:gd name="T14" fmla="*/ 15 w 573"/>
                <a:gd name="T15" fmla="*/ 171 h 1935"/>
                <a:gd name="T16" fmla="*/ 69 w 573"/>
                <a:gd name="T17" fmla="*/ 63 h 1935"/>
                <a:gd name="T18" fmla="*/ 0 w 573"/>
                <a:gd name="T19" fmla="*/ 0 h 1935"/>
                <a:gd name="T20" fmla="*/ 573 w 573"/>
                <a:gd name="T21" fmla="*/ 1935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rgbClr val="DC893E"/>
                </a:gs>
                <a:gs pos="100000">
                  <a:srgbClr val="C16059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5" name="Freeform 51"/>
            <p:cNvSpPr>
              <a:spLocks noChangeArrowheads="1"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  <a:gd name="T14" fmla="*/ 0 w 363"/>
                <a:gd name="T15" fmla="*/ 0 h 2112"/>
                <a:gd name="T16" fmla="*/ 363 w 363"/>
                <a:gd name="T17" fmla="*/ 2112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BE4AE"/>
                </a:gs>
                <a:gs pos="100000">
                  <a:srgbClr val="FAE3B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6" name="Freeform 52"/>
            <p:cNvSpPr>
              <a:spLocks noChangeArrowheads="1"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>
                <a:gd name="T0" fmla="*/ 0 w 363"/>
                <a:gd name="T1" fmla="*/ 2094 h 2112"/>
                <a:gd name="T2" fmla="*/ 66 w 363"/>
                <a:gd name="T3" fmla="*/ 1992 h 2112"/>
                <a:gd name="T4" fmla="*/ 150 w 363"/>
                <a:gd name="T5" fmla="*/ 1464 h 2112"/>
                <a:gd name="T6" fmla="*/ 234 w 363"/>
                <a:gd name="T7" fmla="*/ 678 h 2112"/>
                <a:gd name="T8" fmla="*/ 324 w 363"/>
                <a:gd name="T9" fmla="*/ 0 h 2112"/>
                <a:gd name="T10" fmla="*/ 0 w 363"/>
                <a:gd name="T11" fmla="*/ 0 h 2112"/>
                <a:gd name="T12" fmla="*/ 0 w 363"/>
                <a:gd name="T13" fmla="*/ 2094 h 2112"/>
                <a:gd name="T14" fmla="*/ 0 w 363"/>
                <a:gd name="T15" fmla="*/ 0 h 2112"/>
                <a:gd name="T16" fmla="*/ 363 w 363"/>
                <a:gd name="T17" fmla="*/ 2112 h 2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DC893E"/>
                </a:gs>
                <a:gs pos="50000">
                  <a:srgbClr val="F0B854"/>
                </a:gs>
                <a:gs pos="100000">
                  <a:srgbClr val="DC893E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7" name="Rectangle 53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BE4AE"/>
                </a:gs>
                <a:gs pos="100000">
                  <a:srgbClr val="FAE3B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8" name="Freeform 54"/>
            <p:cNvSpPr>
              <a:spLocks noChangeArrowheads="1"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>
                <a:gd name="T0" fmla="*/ 1 w 692"/>
                <a:gd name="T1" fmla="*/ 357 h 378"/>
                <a:gd name="T2" fmla="*/ 109 w 692"/>
                <a:gd name="T3" fmla="*/ 341 h 378"/>
                <a:gd name="T4" fmla="*/ 241 w 692"/>
                <a:gd name="T5" fmla="*/ 305 h 378"/>
                <a:gd name="T6" fmla="*/ 353 w 692"/>
                <a:gd name="T7" fmla="*/ 209 h 378"/>
                <a:gd name="T8" fmla="*/ 429 w 692"/>
                <a:gd name="T9" fmla="*/ 89 h 378"/>
                <a:gd name="T10" fmla="*/ 493 w 692"/>
                <a:gd name="T11" fmla="*/ 17 h 378"/>
                <a:gd name="T12" fmla="*/ 577 w 692"/>
                <a:gd name="T13" fmla="*/ 1 h 378"/>
                <a:gd name="T14" fmla="*/ 629 w 692"/>
                <a:gd name="T15" fmla="*/ 21 h 378"/>
                <a:gd name="T16" fmla="*/ 673 w 692"/>
                <a:gd name="T17" fmla="*/ 65 h 378"/>
                <a:gd name="T18" fmla="*/ 673 w 692"/>
                <a:gd name="T19" fmla="*/ 137 h 378"/>
                <a:gd name="T20" fmla="*/ 561 w 692"/>
                <a:gd name="T21" fmla="*/ 225 h 378"/>
                <a:gd name="T22" fmla="*/ 425 w 692"/>
                <a:gd name="T23" fmla="*/ 297 h 378"/>
                <a:gd name="T24" fmla="*/ 245 w 692"/>
                <a:gd name="T25" fmla="*/ 357 h 378"/>
                <a:gd name="T26" fmla="*/ 113 w 692"/>
                <a:gd name="T27" fmla="*/ 377 h 378"/>
                <a:gd name="T28" fmla="*/ 1 w 692"/>
                <a:gd name="T29" fmla="*/ 357 h 378"/>
                <a:gd name="T30" fmla="*/ 0 w 692"/>
                <a:gd name="T31" fmla="*/ 0 h 378"/>
                <a:gd name="T32" fmla="*/ 692 w 692"/>
                <a:gd name="T33" fmla="*/ 378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T30" t="T31" r="T32" b="T33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rgbClr val="C16059"/>
                </a:gs>
                <a:gs pos="50000">
                  <a:srgbClr val="DC893E"/>
                </a:gs>
                <a:gs pos="100000">
                  <a:srgbClr val="C16059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9" name="Freeform 55"/>
            <p:cNvSpPr>
              <a:spLocks noChangeArrowheads="1"/>
            </p:cNvSpPr>
            <p:nvPr/>
          </p:nvSpPr>
          <p:spPr bwMode="auto">
            <a:xfrm rot="5400000">
              <a:off x="2725" y="2089"/>
              <a:ext cx="4320" cy="142"/>
            </a:xfrm>
            <a:custGeom>
              <a:avLst/>
              <a:gdLst>
                <a:gd name="T0" fmla="*/ 4259 w 21600"/>
                <a:gd name="T1" fmla="*/ 71 h 21600"/>
                <a:gd name="T2" fmla="*/ 2160 w 21600"/>
                <a:gd name="T3" fmla="*/ 142 h 21600"/>
                <a:gd name="T4" fmla="*/ 61 w 21600"/>
                <a:gd name="T5" fmla="*/ 71 h 21600"/>
                <a:gd name="T6" fmla="*/ 2160 w 21600"/>
                <a:gd name="T7" fmla="*/ 0 h 21600"/>
                <a:gd name="T8" fmla="*/ 2105 w 21600"/>
                <a:gd name="T9" fmla="*/ 2130 h 21600"/>
                <a:gd name="T10" fmla="*/ 19495 w 21600"/>
                <a:gd name="T11" fmla="*/ 1947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rgbClr val="000000"/>
                </a:gs>
                <a:gs pos="100000">
                  <a:srgbClr val="C16059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rot="10800000" wrap="none" anchor="ctr"/>
            <a:lstStyle/>
            <a:p>
              <a:endParaRPr lang="ru-RU"/>
            </a:p>
          </p:txBody>
        </p:sp>
      </p:grpSp>
      <p:sp>
        <p:nvSpPr>
          <p:cNvPr id="11320" name="Rectangle 56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142875"/>
            <a:ext cx="7475538" cy="1311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1321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5050" cy="449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1322" name="Text Box 58"/>
          <p:cNvSpPr txBox="1">
            <a:spLocks noChangeArrowheads="1"/>
          </p:cNvSpPr>
          <p:nvPr/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323" name="Text Box 59"/>
          <p:cNvSpPr txBox="1">
            <a:spLocks noChangeArrowheads="1"/>
          </p:cNvSpPr>
          <p:nvPr/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324" name="Rectangle 60"/>
          <p:cNvSpPr>
            <a:spLocks noGrp="1" noChangeArrowheads="1"/>
          </p:cNvSpPr>
          <p:nvPr>
            <p:ph type="sldNum"/>
          </p:nvPr>
        </p:nvSpPr>
        <p:spPr bwMode="auto">
          <a:xfrm>
            <a:off x="5867400" y="6248400"/>
            <a:ext cx="1754188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00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fld id="{F40C8EBD-88C3-4255-9B9C-3CD89757185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F7D47D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F7D47D"/>
          </a:solidFill>
          <a:latin typeface="Arial" charset="0"/>
          <a:ea typeface="DejaVu Sans" charset="0"/>
          <a:cs typeface="DejaVu Sans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F7D47D"/>
          </a:solidFill>
          <a:latin typeface="Arial" charset="0"/>
          <a:ea typeface="DejaVu Sans" charset="0"/>
          <a:cs typeface="DejaVu Sans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F7D47D"/>
          </a:solidFill>
          <a:latin typeface="Arial" charset="0"/>
          <a:ea typeface="DejaVu Sans" charset="0"/>
          <a:cs typeface="DejaVu Sans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F7D47D"/>
          </a:solidFill>
          <a:latin typeface="Arial" charset="0"/>
          <a:ea typeface="DejaVu Sans" charset="0"/>
          <a:cs typeface="DejaVu Sans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F7D47D"/>
          </a:solidFill>
          <a:latin typeface="Arial" charset="0"/>
          <a:ea typeface="DejaVu Sans" charset="0"/>
          <a:cs typeface="DejaVu Sans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F7D47D"/>
          </a:solidFill>
          <a:latin typeface="Arial" charset="0"/>
          <a:ea typeface="DejaVu Sans" charset="0"/>
          <a:cs typeface="DejaVu Sans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F7D47D"/>
          </a:solidFill>
          <a:latin typeface="Arial" charset="0"/>
          <a:ea typeface="DejaVu Sans" charset="0"/>
          <a:cs typeface="DejaVu Sans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F7D47D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2F1311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2F1311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2F1311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F1311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F1311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F1311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F1311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F1311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2F131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2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Group 1"/>
          <p:cNvGrpSpPr>
            <a:grpSpLocks/>
          </p:cNvGrpSpPr>
          <p:nvPr/>
        </p:nvGrpSpPr>
        <p:grpSpPr bwMode="auto">
          <a:xfrm>
            <a:off x="0" y="0"/>
            <a:ext cx="8456613" cy="5942013"/>
            <a:chOff x="0" y="0"/>
            <a:chExt cx="5327" cy="3743"/>
          </a:xfrm>
        </p:grpSpPr>
        <p:sp>
          <p:nvSpPr>
            <p:cNvPr id="12290" name="Freeform 2"/>
            <p:cNvSpPr>
              <a:spLocks noChangeArrowheads="1"/>
            </p:cNvSpPr>
            <p:nvPr/>
          </p:nvSpPr>
          <p:spPr bwMode="auto">
            <a:xfrm>
              <a:off x="0" y="1440"/>
              <a:ext cx="5155" cy="2304"/>
            </a:xfrm>
            <a:custGeom>
              <a:avLst/>
              <a:gdLst>
                <a:gd name="T0" fmla="*/ 5154 w 5155"/>
                <a:gd name="T1" fmla="*/ 1769 h 2304"/>
                <a:gd name="T2" fmla="*/ 0 w 5155"/>
                <a:gd name="T3" fmla="*/ 2304 h 2304"/>
                <a:gd name="T4" fmla="*/ 0 w 5155"/>
                <a:gd name="T5" fmla="*/ 1252 h 2304"/>
                <a:gd name="T6" fmla="*/ 5155 w 5155"/>
                <a:gd name="T7" fmla="*/ 0 h 2304"/>
                <a:gd name="T8" fmla="*/ 5155 w 5155"/>
                <a:gd name="T9" fmla="*/ 1416 h 2304"/>
                <a:gd name="T10" fmla="*/ 5154 w 5155"/>
                <a:gd name="T11" fmla="*/ 1769 h 2304"/>
                <a:gd name="T12" fmla="*/ 0 w 5155"/>
                <a:gd name="T13" fmla="*/ 0 h 2304"/>
                <a:gd name="T14" fmla="*/ 5155 w 5155"/>
                <a:gd name="T15" fmla="*/ 2304 h 2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0">
              <a:gsLst>
                <a:gs pos="0">
                  <a:srgbClr val="720000"/>
                </a:gs>
                <a:gs pos="100000">
                  <a:srgbClr val="6100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1" name="Freeform 3"/>
            <p:cNvSpPr>
              <a:spLocks noChangeArrowheads="1"/>
            </p:cNvSpPr>
            <p:nvPr/>
          </p:nvSpPr>
          <p:spPr bwMode="auto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w 5328"/>
                <a:gd name="T11" fmla="*/ 0 h 3689"/>
                <a:gd name="T12" fmla="*/ 5328 w 5328"/>
                <a:gd name="T13" fmla="*/ 3689 h 3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0">
              <a:gsLst>
                <a:gs pos="0">
                  <a:srgbClr val="720000"/>
                </a:gs>
                <a:gs pos="100000">
                  <a:srgbClr val="8C00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206375"/>
            <a:ext cx="8228013" cy="210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494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2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fld id="{DBB0236F-A71C-4212-B2E3-543DBE0C863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CC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CC"/>
          </a:solidFill>
          <a:latin typeface="Tahoma" pitchFamily="32" charset="0"/>
          <a:ea typeface="DejaVu Sans" charset="0"/>
          <a:cs typeface="DejaVu Sans" charset="0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CC"/>
          </a:solidFill>
          <a:latin typeface="Tahoma" pitchFamily="32" charset="0"/>
          <a:ea typeface="DejaVu Sans" charset="0"/>
          <a:cs typeface="DejaVu Sans" charset="0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CC"/>
          </a:solidFill>
          <a:latin typeface="Tahoma" pitchFamily="32" charset="0"/>
          <a:ea typeface="DejaVu Sans" charset="0"/>
          <a:cs typeface="DejaVu Sans" charset="0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CC"/>
          </a:solidFill>
          <a:latin typeface="Tahoma" pitchFamily="32" charset="0"/>
          <a:ea typeface="DejaVu Sans" charset="0"/>
          <a:cs typeface="DejaVu Sans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CC"/>
          </a:solidFill>
          <a:latin typeface="Tahoma" pitchFamily="32" charset="0"/>
          <a:ea typeface="DejaVu Sans" charset="0"/>
          <a:cs typeface="DejaVu Sans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CC"/>
          </a:solidFill>
          <a:latin typeface="Tahoma" pitchFamily="32" charset="0"/>
          <a:ea typeface="DejaVu Sans" charset="0"/>
          <a:cs typeface="DejaVu Sans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CC"/>
          </a:solidFill>
          <a:latin typeface="Tahoma" pitchFamily="32" charset="0"/>
          <a:ea typeface="DejaVu Sans" charset="0"/>
          <a:cs typeface="DejaVu Sans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FFFFCC"/>
          </a:solidFill>
          <a:latin typeface="Tahoma" pitchFamily="32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Group 1"/>
          <p:cNvGrpSpPr>
            <a:grpSpLocks/>
          </p:cNvGrpSpPr>
          <p:nvPr/>
        </p:nvGrpSpPr>
        <p:grpSpPr bwMode="auto">
          <a:xfrm>
            <a:off x="0" y="2438400"/>
            <a:ext cx="9007475" cy="1050925"/>
            <a:chOff x="0" y="1536"/>
            <a:chExt cx="5674" cy="662"/>
          </a:xfrm>
        </p:grpSpPr>
        <p:grpSp>
          <p:nvGrpSpPr>
            <p:cNvPr id="13314" name="Group 2"/>
            <p:cNvGrpSpPr>
              <a:grpSpLocks/>
            </p:cNvGrpSpPr>
            <p:nvPr/>
          </p:nvGrpSpPr>
          <p:grpSpPr bwMode="auto">
            <a:xfrm>
              <a:off x="185" y="1604"/>
              <a:ext cx="448" cy="298"/>
              <a:chOff x="185" y="1604"/>
              <a:chExt cx="448" cy="298"/>
            </a:xfrm>
          </p:grpSpPr>
          <p:sp>
            <p:nvSpPr>
              <p:cNvPr id="13315" name="Rectangle 3"/>
              <p:cNvSpPr>
                <a:spLocks noChangeArrowheads="1"/>
              </p:cNvSpPr>
              <p:nvPr/>
            </p:nvSpPr>
            <p:spPr bwMode="auto">
              <a:xfrm>
                <a:off x="185" y="1604"/>
                <a:ext cx="276" cy="299"/>
              </a:xfrm>
              <a:prstGeom prst="rect">
                <a:avLst/>
              </a:prstGeom>
              <a:solidFill>
                <a:srgbClr val="3333CC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16" name="Rectangle 4"/>
              <p:cNvSpPr>
                <a:spLocks noChangeArrowheads="1"/>
              </p:cNvSpPr>
              <p:nvPr/>
            </p:nvSpPr>
            <p:spPr bwMode="auto">
              <a:xfrm>
                <a:off x="427" y="1604"/>
                <a:ext cx="207" cy="299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3333CC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3317" name="Group 5"/>
            <p:cNvGrpSpPr>
              <a:grpSpLocks/>
            </p:cNvGrpSpPr>
            <p:nvPr/>
          </p:nvGrpSpPr>
          <p:grpSpPr bwMode="auto">
            <a:xfrm>
              <a:off x="263" y="1870"/>
              <a:ext cx="465" cy="298"/>
              <a:chOff x="263" y="1870"/>
              <a:chExt cx="465" cy="298"/>
            </a:xfrm>
          </p:grpSpPr>
          <p:sp>
            <p:nvSpPr>
              <p:cNvPr id="13318" name="Rectangle 6"/>
              <p:cNvSpPr>
                <a:spLocks noChangeArrowheads="1"/>
              </p:cNvSpPr>
              <p:nvPr/>
            </p:nvSpPr>
            <p:spPr bwMode="auto">
              <a:xfrm>
                <a:off x="263" y="1870"/>
                <a:ext cx="266" cy="299"/>
              </a:xfrm>
              <a:prstGeom prst="rect">
                <a:avLst/>
              </a:prstGeom>
              <a:solidFill>
                <a:srgbClr val="FFCF0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319" name="Rectangle 7"/>
              <p:cNvSpPr>
                <a:spLocks noChangeArrowheads="1"/>
              </p:cNvSpPr>
              <p:nvPr/>
            </p:nvSpPr>
            <p:spPr bwMode="auto">
              <a:xfrm>
                <a:off x="496" y="1870"/>
                <a:ext cx="233" cy="299"/>
              </a:xfrm>
              <a:prstGeom prst="rect">
                <a:avLst/>
              </a:prstGeom>
              <a:gradFill rotWithShape="0">
                <a:gsLst>
                  <a:gs pos="0">
                    <a:srgbClr val="FFFFFF"/>
                  </a:gs>
                  <a:gs pos="100000">
                    <a:srgbClr val="FFCF0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3320" name="Rectangle 8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1" name="Rectangle 9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rgbClr val="1C1C1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322" name="Rectangle 10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1C1C1C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3323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-428625"/>
            <a:ext cx="7791450" cy="210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3324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0812" cy="41132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7" name="Rectangle 15"/>
          <p:cNvSpPr>
            <a:spLocks noGrp="1" noChangeArrowheads="1"/>
          </p:cNvSpPr>
          <p:nvPr>
            <p:ph type="sldNum"/>
          </p:nvPr>
        </p:nvSpPr>
        <p:spPr bwMode="auto">
          <a:xfrm>
            <a:off x="6858000" y="6248400"/>
            <a:ext cx="19034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1C1C1C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2A529AF-6603-429B-9A29-597CCABFE55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DejaVu Sans" charset="0"/>
          <a:cs typeface="DejaVu Sans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DejaVu Sans" charset="0"/>
          <a:cs typeface="DejaVu Sans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DejaVu Sans" charset="0"/>
          <a:cs typeface="DejaVu Sans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DejaVu Sans" charset="0"/>
          <a:cs typeface="DejaVu Sans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DejaVu Sans" charset="0"/>
          <a:cs typeface="DejaVu Sans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DejaVu Sans" charset="0"/>
          <a:cs typeface="DejaVu Sans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DejaVu Sans" charset="0"/>
          <a:cs typeface="DejaVu Sans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333399"/>
          </a:solidFill>
          <a:latin typeface="Tahoma" pitchFamily="32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Group 1"/>
          <p:cNvGrpSpPr>
            <a:grpSpLocks/>
          </p:cNvGrpSpPr>
          <p:nvPr/>
        </p:nvGrpSpPr>
        <p:grpSpPr bwMode="auto">
          <a:xfrm>
            <a:off x="228600" y="2889250"/>
            <a:ext cx="8609013" cy="200025"/>
            <a:chOff x="144" y="1820"/>
            <a:chExt cx="5423" cy="126"/>
          </a:xfrm>
        </p:grpSpPr>
        <p:sp>
          <p:nvSpPr>
            <p:cNvPr id="14338" name="Rectangle 2"/>
            <p:cNvSpPr>
              <a:spLocks noChangeArrowheads="1"/>
            </p:cNvSpPr>
            <p:nvPr/>
          </p:nvSpPr>
          <p:spPr bwMode="auto">
            <a:xfrm>
              <a:off x="144" y="1820"/>
              <a:ext cx="1808" cy="127"/>
            </a:xfrm>
            <a:prstGeom prst="rect">
              <a:avLst/>
            </a:prstGeom>
            <a:solidFill>
              <a:srgbClr val="6666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39" name="Rectangle 3"/>
            <p:cNvSpPr>
              <a:spLocks noChangeArrowheads="1"/>
            </p:cNvSpPr>
            <p:nvPr/>
          </p:nvSpPr>
          <p:spPr bwMode="auto">
            <a:xfrm>
              <a:off x="1952" y="1820"/>
              <a:ext cx="1808" cy="127"/>
            </a:xfrm>
            <a:prstGeom prst="rect">
              <a:avLst/>
            </a:prstGeom>
            <a:solidFill>
              <a:srgbClr val="99CC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0" name="Rectangle 4"/>
            <p:cNvSpPr>
              <a:spLocks noChangeArrowheads="1"/>
            </p:cNvSpPr>
            <p:nvPr/>
          </p:nvSpPr>
          <p:spPr bwMode="auto">
            <a:xfrm>
              <a:off x="3760" y="1820"/>
              <a:ext cx="1808" cy="127"/>
            </a:xfrm>
            <a:prstGeom prst="rect">
              <a:avLst/>
            </a:prstGeom>
            <a:solidFill>
              <a:srgbClr val="9999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34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-687388"/>
            <a:ext cx="8228013" cy="2103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9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2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B74ACEA-33CD-45FA-AE0C-B5ED1943E4C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999900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999900"/>
          </a:solidFill>
          <a:latin typeface="Garamond" pitchFamily="16" charset="0"/>
          <a:ea typeface="DejaVu Sans" charset="0"/>
          <a:cs typeface="DejaVu Sans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999900"/>
          </a:solidFill>
          <a:latin typeface="Garamond" pitchFamily="16" charset="0"/>
          <a:ea typeface="DejaVu Sans" charset="0"/>
          <a:cs typeface="DejaVu Sans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999900"/>
          </a:solidFill>
          <a:latin typeface="Garamond" pitchFamily="16" charset="0"/>
          <a:ea typeface="DejaVu Sans" charset="0"/>
          <a:cs typeface="DejaVu Sans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999900"/>
          </a:solidFill>
          <a:latin typeface="Garamond" pitchFamily="16" charset="0"/>
          <a:ea typeface="DejaVu Sans" charset="0"/>
          <a:cs typeface="DejaVu Sans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999900"/>
          </a:solidFill>
          <a:latin typeface="Garamond" pitchFamily="16" charset="0"/>
          <a:ea typeface="DejaVu Sans" charset="0"/>
          <a:cs typeface="DejaVu Sans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999900"/>
          </a:solidFill>
          <a:latin typeface="Garamond" pitchFamily="16" charset="0"/>
          <a:ea typeface="DejaVu Sans" charset="0"/>
          <a:cs typeface="DejaVu Sans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999900"/>
          </a:solidFill>
          <a:latin typeface="Garamond" pitchFamily="16" charset="0"/>
          <a:ea typeface="DejaVu Sans" charset="0"/>
          <a:cs typeface="DejaVu Sans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999900"/>
          </a:solidFill>
          <a:latin typeface="Garamond" pitchFamily="16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Line 1"/>
          <p:cNvSpPr>
            <a:spLocks noChangeShapeType="1"/>
          </p:cNvSpPr>
          <p:nvPr/>
        </p:nvSpPr>
        <p:spPr bwMode="auto">
          <a:xfrm>
            <a:off x="7315200" y="1066800"/>
            <a:ext cx="1588" cy="44958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7493000" y="2992438"/>
            <a:ext cx="1336675" cy="2187575"/>
            <a:chOff x="4720" y="1885"/>
            <a:chExt cx="842" cy="1378"/>
          </a:xfrm>
        </p:grpSpPr>
        <p:sp>
          <p:nvSpPr>
            <p:cNvPr id="15363" name="Oval 3"/>
            <p:cNvSpPr>
              <a:spLocks noChangeArrowheads="1"/>
            </p:cNvSpPr>
            <p:nvPr/>
          </p:nvSpPr>
          <p:spPr bwMode="auto">
            <a:xfrm>
              <a:off x="4720" y="1885"/>
              <a:ext cx="127" cy="127"/>
            </a:xfrm>
            <a:prstGeom prst="ellipse">
              <a:avLst/>
            </a:prstGeom>
            <a:solidFill>
              <a:srgbClr val="33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4" name="Oval 4"/>
            <p:cNvSpPr>
              <a:spLocks noChangeArrowheads="1"/>
            </p:cNvSpPr>
            <p:nvPr/>
          </p:nvSpPr>
          <p:spPr bwMode="auto">
            <a:xfrm>
              <a:off x="4899" y="1885"/>
              <a:ext cx="127" cy="127"/>
            </a:xfrm>
            <a:prstGeom prst="ellipse">
              <a:avLst/>
            </a:prstGeom>
            <a:solidFill>
              <a:srgbClr val="33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5" name="Oval 5"/>
            <p:cNvSpPr>
              <a:spLocks noChangeArrowheads="1"/>
            </p:cNvSpPr>
            <p:nvPr/>
          </p:nvSpPr>
          <p:spPr bwMode="auto">
            <a:xfrm>
              <a:off x="5078" y="1885"/>
              <a:ext cx="127" cy="127"/>
            </a:xfrm>
            <a:prstGeom prst="ellipse">
              <a:avLst/>
            </a:prstGeom>
            <a:solidFill>
              <a:srgbClr val="33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6" name="Oval 6"/>
            <p:cNvSpPr>
              <a:spLocks noChangeArrowheads="1"/>
            </p:cNvSpPr>
            <p:nvPr/>
          </p:nvSpPr>
          <p:spPr bwMode="auto">
            <a:xfrm>
              <a:off x="4720" y="2064"/>
              <a:ext cx="127" cy="127"/>
            </a:xfrm>
            <a:prstGeom prst="ellipse">
              <a:avLst/>
            </a:prstGeom>
            <a:solidFill>
              <a:srgbClr val="33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7" name="Oval 7"/>
            <p:cNvSpPr>
              <a:spLocks noChangeArrowheads="1"/>
            </p:cNvSpPr>
            <p:nvPr/>
          </p:nvSpPr>
          <p:spPr bwMode="auto">
            <a:xfrm>
              <a:off x="4899" y="2064"/>
              <a:ext cx="127" cy="127"/>
            </a:xfrm>
            <a:prstGeom prst="ellipse">
              <a:avLst/>
            </a:prstGeom>
            <a:solidFill>
              <a:srgbClr val="33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8" name="Oval 8"/>
            <p:cNvSpPr>
              <a:spLocks noChangeArrowheads="1"/>
            </p:cNvSpPr>
            <p:nvPr/>
          </p:nvSpPr>
          <p:spPr bwMode="auto">
            <a:xfrm>
              <a:off x="5078" y="2064"/>
              <a:ext cx="127" cy="127"/>
            </a:xfrm>
            <a:prstGeom prst="ellipse">
              <a:avLst/>
            </a:prstGeom>
            <a:solidFill>
              <a:srgbClr val="33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69" name="Oval 9"/>
            <p:cNvSpPr>
              <a:spLocks noChangeArrowheads="1"/>
            </p:cNvSpPr>
            <p:nvPr/>
          </p:nvSpPr>
          <p:spPr bwMode="auto">
            <a:xfrm>
              <a:off x="5257" y="2064"/>
              <a:ext cx="127" cy="127"/>
            </a:xfrm>
            <a:prstGeom prst="ellipse">
              <a:avLst/>
            </a:prstGeom>
            <a:solidFill>
              <a:srgbClr val="6699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0" name="Oval 10"/>
            <p:cNvSpPr>
              <a:spLocks noChangeArrowheads="1"/>
            </p:cNvSpPr>
            <p:nvPr/>
          </p:nvSpPr>
          <p:spPr bwMode="auto">
            <a:xfrm>
              <a:off x="4720" y="2243"/>
              <a:ext cx="127" cy="127"/>
            </a:xfrm>
            <a:prstGeom prst="ellipse">
              <a:avLst/>
            </a:prstGeom>
            <a:solidFill>
              <a:srgbClr val="33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1" name="Oval 11"/>
            <p:cNvSpPr>
              <a:spLocks noChangeArrowheads="1"/>
            </p:cNvSpPr>
            <p:nvPr/>
          </p:nvSpPr>
          <p:spPr bwMode="auto">
            <a:xfrm>
              <a:off x="4899" y="2243"/>
              <a:ext cx="127" cy="127"/>
            </a:xfrm>
            <a:prstGeom prst="ellipse">
              <a:avLst/>
            </a:prstGeom>
            <a:solidFill>
              <a:srgbClr val="33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2" name="Oval 12"/>
            <p:cNvSpPr>
              <a:spLocks noChangeArrowheads="1"/>
            </p:cNvSpPr>
            <p:nvPr/>
          </p:nvSpPr>
          <p:spPr bwMode="auto">
            <a:xfrm>
              <a:off x="5078" y="2243"/>
              <a:ext cx="127" cy="127"/>
            </a:xfrm>
            <a:prstGeom prst="ellipse">
              <a:avLst/>
            </a:prstGeom>
            <a:solidFill>
              <a:srgbClr val="6699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3" name="Oval 13"/>
            <p:cNvSpPr>
              <a:spLocks noChangeArrowheads="1"/>
            </p:cNvSpPr>
            <p:nvPr/>
          </p:nvSpPr>
          <p:spPr bwMode="auto">
            <a:xfrm>
              <a:off x="5257" y="2243"/>
              <a:ext cx="127" cy="127"/>
            </a:xfrm>
            <a:prstGeom prst="ellipse">
              <a:avLst/>
            </a:prstGeom>
            <a:solidFill>
              <a:srgbClr val="6699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4" name="Oval 14"/>
            <p:cNvSpPr>
              <a:spLocks noChangeArrowheads="1"/>
            </p:cNvSpPr>
            <p:nvPr/>
          </p:nvSpPr>
          <p:spPr bwMode="auto">
            <a:xfrm>
              <a:off x="5436" y="2243"/>
              <a:ext cx="127" cy="127"/>
            </a:xfrm>
            <a:prstGeom prst="ellipse">
              <a:avLst/>
            </a:prstGeom>
            <a:solidFill>
              <a:srgbClr val="CCCC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5" name="Oval 15"/>
            <p:cNvSpPr>
              <a:spLocks noChangeArrowheads="1"/>
            </p:cNvSpPr>
            <p:nvPr/>
          </p:nvSpPr>
          <p:spPr bwMode="auto">
            <a:xfrm>
              <a:off x="4720" y="2421"/>
              <a:ext cx="127" cy="128"/>
            </a:xfrm>
            <a:prstGeom prst="ellipse">
              <a:avLst/>
            </a:prstGeom>
            <a:solidFill>
              <a:srgbClr val="33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6" name="Oval 16"/>
            <p:cNvSpPr>
              <a:spLocks noChangeArrowheads="1"/>
            </p:cNvSpPr>
            <p:nvPr/>
          </p:nvSpPr>
          <p:spPr bwMode="auto">
            <a:xfrm>
              <a:off x="4899" y="2421"/>
              <a:ext cx="127" cy="128"/>
            </a:xfrm>
            <a:prstGeom prst="ellipse">
              <a:avLst/>
            </a:prstGeom>
            <a:solidFill>
              <a:srgbClr val="6699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7" name="Oval 17"/>
            <p:cNvSpPr>
              <a:spLocks noChangeArrowheads="1"/>
            </p:cNvSpPr>
            <p:nvPr/>
          </p:nvSpPr>
          <p:spPr bwMode="auto">
            <a:xfrm>
              <a:off x="5078" y="2421"/>
              <a:ext cx="127" cy="128"/>
            </a:xfrm>
            <a:prstGeom prst="ellipse">
              <a:avLst/>
            </a:prstGeom>
            <a:solidFill>
              <a:srgbClr val="6699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8" name="Oval 18"/>
            <p:cNvSpPr>
              <a:spLocks noChangeArrowheads="1"/>
            </p:cNvSpPr>
            <p:nvPr/>
          </p:nvSpPr>
          <p:spPr bwMode="auto">
            <a:xfrm>
              <a:off x="5257" y="2421"/>
              <a:ext cx="127" cy="128"/>
            </a:xfrm>
            <a:prstGeom prst="ellipse">
              <a:avLst/>
            </a:prstGeom>
            <a:solidFill>
              <a:srgbClr val="CCCC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79" name="Oval 19"/>
            <p:cNvSpPr>
              <a:spLocks noChangeArrowheads="1"/>
            </p:cNvSpPr>
            <p:nvPr/>
          </p:nvSpPr>
          <p:spPr bwMode="auto">
            <a:xfrm>
              <a:off x="4720" y="2600"/>
              <a:ext cx="127" cy="128"/>
            </a:xfrm>
            <a:prstGeom prst="ellipse">
              <a:avLst/>
            </a:prstGeom>
            <a:solidFill>
              <a:srgbClr val="6699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0" name="Oval 20"/>
            <p:cNvSpPr>
              <a:spLocks noChangeArrowheads="1"/>
            </p:cNvSpPr>
            <p:nvPr/>
          </p:nvSpPr>
          <p:spPr bwMode="auto">
            <a:xfrm>
              <a:off x="4899" y="2600"/>
              <a:ext cx="127" cy="128"/>
            </a:xfrm>
            <a:prstGeom prst="ellipse">
              <a:avLst/>
            </a:prstGeom>
            <a:solidFill>
              <a:srgbClr val="6699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1" name="Oval 21"/>
            <p:cNvSpPr>
              <a:spLocks noChangeArrowheads="1"/>
            </p:cNvSpPr>
            <p:nvPr/>
          </p:nvSpPr>
          <p:spPr bwMode="auto">
            <a:xfrm>
              <a:off x="5078" y="2600"/>
              <a:ext cx="127" cy="128"/>
            </a:xfrm>
            <a:prstGeom prst="ellipse">
              <a:avLst/>
            </a:prstGeom>
            <a:solidFill>
              <a:srgbClr val="CCCC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2" name="Oval 22"/>
            <p:cNvSpPr>
              <a:spLocks noChangeArrowheads="1"/>
            </p:cNvSpPr>
            <p:nvPr/>
          </p:nvSpPr>
          <p:spPr bwMode="auto">
            <a:xfrm>
              <a:off x="5257" y="2600"/>
              <a:ext cx="127" cy="128"/>
            </a:xfrm>
            <a:prstGeom prst="ellipse">
              <a:avLst/>
            </a:prstGeom>
            <a:solidFill>
              <a:srgbClr val="CCCC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3" name="Oval 23"/>
            <p:cNvSpPr>
              <a:spLocks noChangeArrowheads="1"/>
            </p:cNvSpPr>
            <p:nvPr/>
          </p:nvSpPr>
          <p:spPr bwMode="auto">
            <a:xfrm>
              <a:off x="5436" y="2600"/>
              <a:ext cx="127" cy="128"/>
            </a:xfrm>
            <a:prstGeom prst="ellipse">
              <a:avLst/>
            </a:prstGeom>
            <a:solidFill>
              <a:srgbClr val="D8D8E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4" name="Oval 24"/>
            <p:cNvSpPr>
              <a:spLocks noChangeArrowheads="1"/>
            </p:cNvSpPr>
            <p:nvPr/>
          </p:nvSpPr>
          <p:spPr bwMode="auto">
            <a:xfrm>
              <a:off x="4720" y="2779"/>
              <a:ext cx="127" cy="127"/>
            </a:xfrm>
            <a:prstGeom prst="ellipse">
              <a:avLst/>
            </a:prstGeom>
            <a:solidFill>
              <a:srgbClr val="669999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5" name="Oval 25"/>
            <p:cNvSpPr>
              <a:spLocks noChangeArrowheads="1"/>
            </p:cNvSpPr>
            <p:nvPr/>
          </p:nvSpPr>
          <p:spPr bwMode="auto">
            <a:xfrm>
              <a:off x="4899" y="2779"/>
              <a:ext cx="127" cy="127"/>
            </a:xfrm>
            <a:prstGeom prst="ellipse">
              <a:avLst/>
            </a:prstGeom>
            <a:solidFill>
              <a:srgbClr val="CCCC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6" name="Oval 26"/>
            <p:cNvSpPr>
              <a:spLocks noChangeArrowheads="1"/>
            </p:cNvSpPr>
            <p:nvPr/>
          </p:nvSpPr>
          <p:spPr bwMode="auto">
            <a:xfrm>
              <a:off x="5078" y="2779"/>
              <a:ext cx="127" cy="127"/>
            </a:xfrm>
            <a:prstGeom prst="ellipse">
              <a:avLst/>
            </a:prstGeom>
            <a:solidFill>
              <a:srgbClr val="CCCC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7" name="Oval 27"/>
            <p:cNvSpPr>
              <a:spLocks noChangeArrowheads="1"/>
            </p:cNvSpPr>
            <p:nvPr/>
          </p:nvSpPr>
          <p:spPr bwMode="auto">
            <a:xfrm>
              <a:off x="5257" y="2779"/>
              <a:ext cx="127" cy="127"/>
            </a:xfrm>
            <a:prstGeom prst="ellipse">
              <a:avLst/>
            </a:prstGeom>
            <a:solidFill>
              <a:srgbClr val="D8D8E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8" name="Oval 28"/>
            <p:cNvSpPr>
              <a:spLocks noChangeArrowheads="1"/>
            </p:cNvSpPr>
            <p:nvPr/>
          </p:nvSpPr>
          <p:spPr bwMode="auto">
            <a:xfrm>
              <a:off x="4720" y="2958"/>
              <a:ext cx="127" cy="127"/>
            </a:xfrm>
            <a:prstGeom prst="ellipse">
              <a:avLst/>
            </a:prstGeom>
            <a:solidFill>
              <a:srgbClr val="CCCC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89" name="Oval 29"/>
            <p:cNvSpPr>
              <a:spLocks noChangeArrowheads="1"/>
            </p:cNvSpPr>
            <p:nvPr/>
          </p:nvSpPr>
          <p:spPr bwMode="auto">
            <a:xfrm>
              <a:off x="4899" y="2958"/>
              <a:ext cx="127" cy="127"/>
            </a:xfrm>
            <a:prstGeom prst="ellipse">
              <a:avLst/>
            </a:prstGeom>
            <a:solidFill>
              <a:srgbClr val="CCCC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90" name="Oval 30"/>
            <p:cNvSpPr>
              <a:spLocks noChangeArrowheads="1"/>
            </p:cNvSpPr>
            <p:nvPr/>
          </p:nvSpPr>
          <p:spPr bwMode="auto">
            <a:xfrm>
              <a:off x="5078" y="2958"/>
              <a:ext cx="127" cy="127"/>
            </a:xfrm>
            <a:prstGeom prst="ellipse">
              <a:avLst/>
            </a:prstGeom>
            <a:solidFill>
              <a:srgbClr val="D8D8E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91" name="Oval 31"/>
            <p:cNvSpPr>
              <a:spLocks noChangeArrowheads="1"/>
            </p:cNvSpPr>
            <p:nvPr/>
          </p:nvSpPr>
          <p:spPr bwMode="auto">
            <a:xfrm>
              <a:off x="5257" y="2958"/>
              <a:ext cx="127" cy="127"/>
            </a:xfrm>
            <a:prstGeom prst="ellipse">
              <a:avLst/>
            </a:prstGeom>
            <a:solidFill>
              <a:srgbClr val="D8D8E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92" name="Oval 32"/>
            <p:cNvSpPr>
              <a:spLocks noChangeArrowheads="1"/>
            </p:cNvSpPr>
            <p:nvPr/>
          </p:nvSpPr>
          <p:spPr bwMode="auto">
            <a:xfrm>
              <a:off x="4899" y="3137"/>
              <a:ext cx="127" cy="127"/>
            </a:xfrm>
            <a:prstGeom prst="ellipse">
              <a:avLst/>
            </a:prstGeom>
            <a:solidFill>
              <a:srgbClr val="D8D8E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393" name="Oval 33"/>
            <p:cNvSpPr>
              <a:spLocks noChangeArrowheads="1"/>
            </p:cNvSpPr>
            <p:nvPr/>
          </p:nvSpPr>
          <p:spPr bwMode="auto">
            <a:xfrm>
              <a:off x="5257" y="3137"/>
              <a:ext cx="127" cy="127"/>
            </a:xfrm>
            <a:prstGeom prst="ellipse">
              <a:avLst/>
            </a:prstGeom>
            <a:solidFill>
              <a:srgbClr val="D8D8E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5394" name="Line 34"/>
          <p:cNvSpPr>
            <a:spLocks noChangeShapeType="1"/>
          </p:cNvSpPr>
          <p:nvPr/>
        </p:nvSpPr>
        <p:spPr bwMode="auto">
          <a:xfrm>
            <a:off x="304800" y="2819400"/>
            <a:ext cx="8229600" cy="1588"/>
          </a:xfrm>
          <a:prstGeom prst="line">
            <a:avLst/>
          </a:prstGeom>
          <a:noFill/>
          <a:ln w="648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395" name="Rectangle 3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2213" cy="1293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5396" name="Rectangle 3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8013" cy="4410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5397" name="Text Box 37"/>
          <p:cNvSpPr txBox="1">
            <a:spLocks noChangeArrowheads="1"/>
          </p:cNvSpPr>
          <p:nvPr/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5399" name="Rectangle 39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2013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1000">
                <a:solidFill>
                  <a:srgbClr val="000000"/>
                </a:solidFill>
                <a:latin typeface="Times New Roman" pitchFamily="16" charset="0"/>
                <a:ea typeface="+mn-ea"/>
                <a:cs typeface="+mn-cs"/>
              </a:defRPr>
            </a:lvl1pPr>
          </a:lstStyle>
          <a:p>
            <a:fld id="{A9F61638-C266-4B8E-8F67-DE0778B8ADA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00" b="1">
          <a:solidFill>
            <a:srgbClr val="330066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00" b="1">
          <a:solidFill>
            <a:srgbClr val="330066"/>
          </a:solidFill>
          <a:latin typeface="Arial" charset="0"/>
          <a:ea typeface="DejaVu Sans" charset="0"/>
          <a:cs typeface="DejaVu Sans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00" b="1">
          <a:solidFill>
            <a:srgbClr val="330066"/>
          </a:solidFill>
          <a:latin typeface="Arial" charset="0"/>
          <a:ea typeface="DejaVu Sans" charset="0"/>
          <a:cs typeface="DejaVu Sans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00" b="1">
          <a:solidFill>
            <a:srgbClr val="330066"/>
          </a:solidFill>
          <a:latin typeface="Arial" charset="0"/>
          <a:ea typeface="DejaVu Sans" charset="0"/>
          <a:cs typeface="DejaVu Sans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00" b="1">
          <a:solidFill>
            <a:srgbClr val="330066"/>
          </a:solidFill>
          <a:latin typeface="Arial" charset="0"/>
          <a:ea typeface="DejaVu Sans" charset="0"/>
          <a:cs typeface="DejaVu Sans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00" b="1">
          <a:solidFill>
            <a:srgbClr val="330066"/>
          </a:solidFill>
          <a:latin typeface="Arial" charset="0"/>
          <a:ea typeface="DejaVu Sans" charset="0"/>
          <a:cs typeface="DejaVu Sans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00" b="1">
          <a:solidFill>
            <a:srgbClr val="330066"/>
          </a:solidFill>
          <a:latin typeface="Arial" charset="0"/>
          <a:ea typeface="DejaVu Sans" charset="0"/>
          <a:cs typeface="DejaVu Sans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00" b="1">
          <a:solidFill>
            <a:srgbClr val="330066"/>
          </a:solidFill>
          <a:latin typeface="Arial" charset="0"/>
          <a:ea typeface="DejaVu Sans" charset="0"/>
          <a:cs typeface="DejaVu Sans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900" b="1">
          <a:solidFill>
            <a:srgbClr val="330066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7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0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5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6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3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1"/>
          <p:cNvGrpSpPr>
            <a:grpSpLocks/>
          </p:cNvGrpSpPr>
          <p:nvPr/>
        </p:nvGrpSpPr>
        <p:grpSpPr bwMode="auto">
          <a:xfrm>
            <a:off x="0" y="927100"/>
            <a:ext cx="8990013" cy="4494213"/>
            <a:chOff x="0" y="584"/>
            <a:chExt cx="5663" cy="2831"/>
          </a:xfrm>
        </p:grpSpPr>
        <p:sp>
          <p:nvSpPr>
            <p:cNvPr id="16386" name="AutoShape 2"/>
            <p:cNvSpPr>
              <a:spLocks noChangeArrowheads="1"/>
            </p:cNvSpPr>
            <p:nvPr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760">
              <a:solidFill>
                <a:srgbClr val="6699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87" name="Rectangle 3"/>
            <p:cNvSpPr>
              <a:spLocks noChangeArrowheads="1"/>
            </p:cNvSpPr>
            <p:nvPr/>
          </p:nvSpPr>
          <p:spPr bwMode="auto">
            <a:xfrm>
              <a:off x="144" y="584"/>
              <a:ext cx="4512" cy="624"/>
            </a:xfrm>
            <a:prstGeom prst="rect">
              <a:avLst/>
            </a:prstGeom>
            <a:solidFill>
              <a:srgbClr val="FFFFFF"/>
            </a:solidFill>
            <a:ln w="57240">
              <a:solidFill>
                <a:srgbClr val="6699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88" name="Freeform 4"/>
            <p:cNvSpPr>
              <a:spLocks noChangeArrowheads="1"/>
            </p:cNvSpPr>
            <p:nvPr/>
          </p:nvSpPr>
          <p:spPr bwMode="auto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4416 w 4917"/>
                <a:gd name="T3" fmla="*/ 0 h 1000"/>
                <a:gd name="T4" fmla="*/ 4917 w 4917"/>
                <a:gd name="T5" fmla="*/ 500 h 1000"/>
                <a:gd name="T6" fmla="*/ 4417 w 4917"/>
                <a:gd name="T7" fmla="*/ 1000 h 1000"/>
                <a:gd name="T8" fmla="*/ 0 w 4917"/>
                <a:gd name="T9" fmla="*/ 1000 h 1000"/>
                <a:gd name="T10" fmla="*/ 0 w 4917"/>
                <a:gd name="T11" fmla="*/ 0 h 1000"/>
                <a:gd name="T12" fmla="*/ 2459 w 4917"/>
                <a:gd name="T13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close/>
                </a:path>
              </a:pathLst>
            </a:custGeom>
            <a:solidFill>
              <a:srgbClr val="6666CC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89" name="Line 5"/>
            <p:cNvSpPr>
              <a:spLocks noChangeShapeType="1"/>
            </p:cNvSpPr>
            <p:nvPr/>
          </p:nvSpPr>
          <p:spPr bwMode="auto">
            <a:xfrm>
              <a:off x="0" y="1928"/>
              <a:ext cx="5232" cy="1"/>
            </a:xfrm>
            <a:prstGeom prst="line">
              <a:avLst/>
            </a:prstGeom>
            <a:noFill/>
            <a:ln w="5076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39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-1588"/>
            <a:ext cx="8013700" cy="1373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3213" cy="4418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457200" y="6248400"/>
            <a:ext cx="2133600" cy="471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3124200" y="6253163"/>
            <a:ext cx="28956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6394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2132013" cy="469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000000"/>
                </a:solidFill>
                <a:latin typeface="Arial Black" pitchFamily="32" charset="0"/>
                <a:ea typeface="+mn-ea"/>
                <a:cs typeface="+mn-cs"/>
              </a:defRPr>
            </a:lvl1pPr>
          </a:lstStyle>
          <a:p>
            <a:fld id="{1E6E53EB-0D1D-4D60-A1A5-923F014FDF4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FFFFFF"/>
          </a:solidFill>
          <a:latin typeface="+mj-lt"/>
          <a:ea typeface="+mj-ea"/>
          <a:cs typeface="+mj-cs"/>
        </a:defRPr>
      </a:lvl1pPr>
      <a:lvl2pPr marL="742950" indent="-28575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FFFFFF"/>
          </a:solidFill>
          <a:latin typeface="Arial" charset="0"/>
          <a:ea typeface="DejaVu Sans" charset="0"/>
          <a:cs typeface="DejaVu Sans" charset="0"/>
        </a:defRPr>
      </a:lvl2pPr>
      <a:lvl3pPr marL="1143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FFFFFF"/>
          </a:solidFill>
          <a:latin typeface="Arial" charset="0"/>
          <a:ea typeface="DejaVu Sans" charset="0"/>
          <a:cs typeface="DejaVu Sans" charset="0"/>
        </a:defRPr>
      </a:lvl3pPr>
      <a:lvl4pPr marL="1600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FFFFFF"/>
          </a:solidFill>
          <a:latin typeface="Arial" charset="0"/>
          <a:ea typeface="DejaVu Sans" charset="0"/>
          <a:cs typeface="DejaVu Sans" charset="0"/>
        </a:defRPr>
      </a:lvl4pPr>
      <a:lvl5pPr marL="20574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FFFFFF"/>
          </a:solidFill>
          <a:latin typeface="Arial" charset="0"/>
          <a:ea typeface="DejaVu Sans" charset="0"/>
          <a:cs typeface="DejaVu Sans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FFFFFF"/>
          </a:solidFill>
          <a:latin typeface="Arial" charset="0"/>
          <a:ea typeface="DejaVu Sans" charset="0"/>
          <a:cs typeface="DejaVu Sans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FFFFFF"/>
          </a:solidFill>
          <a:latin typeface="Arial" charset="0"/>
          <a:ea typeface="DejaVu Sans" charset="0"/>
          <a:cs typeface="DejaVu Sans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FFFFFF"/>
          </a:solidFill>
          <a:latin typeface="Arial" charset="0"/>
          <a:ea typeface="DejaVu Sans" charset="0"/>
          <a:cs typeface="DejaVu Sans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FFFFFF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F6BCBE8-30B0-4476-8762-9236B142003A}" type="datetimeFigureOut">
              <a:rPr lang="en-US" smtClean="0"/>
              <a:pPr/>
              <a:t>1/28/2018</a:t>
            </a:fld>
            <a:endParaRPr lang="en-US" sz="1100" dirty="0">
              <a:solidFill>
                <a:schemeClr val="tx2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100" dirty="0">
              <a:solidFill>
                <a:schemeClr val="tx2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024C376F-B034-42A2-88F5-B6CF6701E85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9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2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2375248" y="260648"/>
            <a:ext cx="6768752" cy="107188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Русские поэты </a:t>
            </a: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 19 </a:t>
            </a: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века </a:t>
            </a:r>
            <a:b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</a:br>
            <a:r>
              <a:rPr lang="ru-RU" sz="2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о родной природе.</a:t>
            </a: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1313" indent="-341313">
              <a:spcBef>
                <a:spcPts val="800"/>
              </a:spcBef>
              <a:buClr>
                <a:srgbClr val="FFCC66"/>
              </a:buClr>
              <a:buSzPct val="8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3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2" charset="0"/>
              <a:ea typeface="DejaVu Sans" charset="0"/>
              <a:cs typeface="DejaVu Sans" charset="0"/>
            </a:endParaRPr>
          </a:p>
          <a:p>
            <a:pPr marL="341313" indent="-341313">
              <a:spcBef>
                <a:spcPts val="800"/>
              </a:spcBef>
              <a:buClr>
                <a:srgbClr val="FFCC66"/>
              </a:buClr>
              <a:buSzPct val="80000"/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32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2" charset="0"/>
              <a:ea typeface="DejaVu Sans" charset="0"/>
              <a:cs typeface="DejaVu Sans" charset="0"/>
            </a:endParaRPr>
          </a:p>
          <a:p>
            <a:pPr marL="341313" indent="-341313">
              <a:spcBef>
                <a:spcPts val="800"/>
              </a:spcBef>
              <a:buClr>
                <a:srgbClr val="FFCC66"/>
              </a:buClr>
              <a:buSzPct val="80000"/>
              <a:buFont typeface="Wingdings" charset="2"/>
              <a:buChar char="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ru-RU" sz="3200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2" charset="0"/>
              <a:ea typeface="DejaVu Sans" charset="0"/>
              <a:cs typeface="DejaVu Sans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3528" y="188640"/>
            <a:ext cx="2520280" cy="3384376"/>
            <a:chOff x="3473" y="1389"/>
            <a:chExt cx="1720" cy="2450"/>
          </a:xfrm>
        </p:grpSpPr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73" y="1389"/>
              <a:ext cx="1721" cy="245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3473" y="1389"/>
              <a:ext cx="1721" cy="245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0" y="2852936"/>
            <a:ext cx="2627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Аполлон Николаевич Майков</a:t>
            </a:r>
            <a:endParaRPr lang="ru-RU" b="1" dirty="0"/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6228184" y="1052736"/>
            <a:ext cx="2592288" cy="3313485"/>
            <a:chOff x="3197" y="1008"/>
            <a:chExt cx="2004" cy="2831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97" y="1008"/>
              <a:ext cx="2005" cy="283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3197" y="1008"/>
              <a:ext cx="2005" cy="28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6732240" y="3789040"/>
            <a:ext cx="19623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Фёдор Иванович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Тютчев</a:t>
            </a:r>
            <a:endParaRPr lang="ru-RU" dirty="0"/>
          </a:p>
        </p:txBody>
      </p: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2843808" y="1196752"/>
            <a:ext cx="2304255" cy="3096345"/>
            <a:chOff x="3530" y="1271"/>
            <a:chExt cx="1820" cy="2591"/>
          </a:xfrm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30" y="1271"/>
              <a:ext cx="1821" cy="259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3530" y="1271"/>
              <a:ext cx="1821" cy="25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2843808" y="3645024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Иван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Саввич</a:t>
            </a:r>
            <a:endParaRPr lang="ru-RU" dirty="0" smtClean="0">
              <a:effectLst>
                <a:outerShdw blurRad="38100" dist="38100" dir="2700000" algn="tl">
                  <a:srgbClr val="000000"/>
                </a:outerShdw>
              </a:effectLst>
              <a:latin typeface="Tahoma" pitchFamily="32" charset="0"/>
              <a:ea typeface="DejaVu Sans" charset="0"/>
              <a:cs typeface="DejaVu Sans" charset="0"/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</a:rPr>
              <a:t>Никитин</a:t>
            </a:r>
            <a:endParaRPr lang="ru-RU" dirty="0"/>
          </a:p>
        </p:txBody>
      </p:sp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251520" y="3501008"/>
            <a:ext cx="2526681" cy="3060378"/>
            <a:chOff x="3224" y="1083"/>
            <a:chExt cx="1951" cy="2778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24" y="1083"/>
              <a:ext cx="1952" cy="277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9" name="Text Box 5"/>
            <p:cNvSpPr txBox="1">
              <a:spLocks noChangeArrowheads="1"/>
            </p:cNvSpPr>
            <p:nvPr/>
          </p:nvSpPr>
          <p:spPr bwMode="auto">
            <a:xfrm>
              <a:off x="3224" y="1083"/>
              <a:ext cx="1952" cy="277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395536" y="5877272"/>
            <a:ext cx="2088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Алексей  Николаевич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</a:rPr>
              <a:t>Плещеев</a:t>
            </a:r>
            <a:endParaRPr lang="ru-RU" dirty="0"/>
          </a:p>
        </p:txBody>
      </p:sp>
      <p:pic>
        <p:nvPicPr>
          <p:cNvPr id="21" name="Picture 2" descr="http://vivareit.ru/wp-content/uploads/2017/07/port_sur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90832" y="3573016"/>
            <a:ext cx="2185956" cy="27740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Прямоугольник 21"/>
          <p:cNvSpPr/>
          <p:nvPr/>
        </p:nvSpPr>
        <p:spPr>
          <a:xfrm>
            <a:off x="4785621" y="6211669"/>
            <a:ext cx="19672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Иван  Захарович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</a:rPr>
              <a:t>Суриков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1000">
              <a:schemeClr val="tx2">
                <a:lumMod val="75000"/>
                <a:alpha val="49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8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476672"/>
            <a:ext cx="626469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Анализ стихотворения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1628800"/>
            <a:ext cx="74168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/>
              <a:t>Название и автор.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Тема стихотворения (о чём?)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Какие образные картины возникают при чтении? (предметный ряд)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Настроение.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Приёмы выразительности.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Стихотворный размер, как он влияет на настроение?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Основная мысль стихотворения (идея).</a:t>
            </a:r>
          </a:p>
          <a:p>
            <a:pPr marL="342900" indent="-342900">
              <a:buAutoNum type="arabicPeriod"/>
            </a:pPr>
            <a:endParaRPr lang="ru-RU" sz="2400" dirty="0" smtClean="0"/>
          </a:p>
          <a:p>
            <a:pPr marL="342900" indent="-342900">
              <a:buAutoNum type="arabicPeriod"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ontent.foto.my.mail.ru/mail/mailaves/_blogs/i-103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501008"/>
            <a:ext cx="3961334" cy="3191075"/>
          </a:xfrm>
          <a:prstGeom prst="rect">
            <a:avLst/>
          </a:prstGeom>
          <a:noFill/>
        </p:spPr>
      </p:pic>
      <p:pic>
        <p:nvPicPr>
          <p:cNvPr id="1028" name="Picture 4" descr="http://kladraz.ru/upload/blogs2/2017/1/5831_12f27c92ffe98090220ba1466e57e25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4320480" cy="304853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932040" y="1052736"/>
            <a:ext cx="3888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Зима недаром злится,</a:t>
            </a:r>
          </a:p>
          <a:p>
            <a:r>
              <a:rPr lang="ru-RU" sz="2800" dirty="0" smtClean="0"/>
              <a:t>Прошла её пора -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5517232"/>
            <a:ext cx="3888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Весна в окно стучится</a:t>
            </a:r>
          </a:p>
          <a:p>
            <a:r>
              <a:rPr lang="ru-RU" sz="2800" dirty="0" smtClean="0"/>
              <a:t>И гонит со двора.</a:t>
            </a:r>
            <a:endParaRPr lang="ru-RU" sz="2800" dirty="0"/>
          </a:p>
        </p:txBody>
      </p:sp>
      <p:pic>
        <p:nvPicPr>
          <p:cNvPr id="6" name="Picture 2" descr="http://img-fotki.yandex.ru/get/6516/65019656.297/0_7fdae_2d3e050a_M.jp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988840"/>
            <a:ext cx="3528392" cy="936104"/>
          </a:xfrm>
          <a:prstGeom prst="rect">
            <a:avLst/>
          </a:prstGeom>
          <a:noFill/>
        </p:spPr>
      </p:pic>
      <p:pic>
        <p:nvPicPr>
          <p:cNvPr id="1032" name="Picture 8" descr="http://www.playcast.ru/uploads/2015/07/27/14472923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88640"/>
            <a:ext cx="4896544" cy="3096344"/>
          </a:xfrm>
          <a:prstGeom prst="rect">
            <a:avLst/>
          </a:prstGeom>
          <a:noFill/>
        </p:spPr>
      </p:pic>
      <p:pic>
        <p:nvPicPr>
          <p:cNvPr id="1034" name="Picture 10" descr="http://www.playcast.ru/uploads/2014/06/08/886905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2348880"/>
            <a:ext cx="1837164" cy="3096344"/>
          </a:xfrm>
          <a:prstGeom prst="rect">
            <a:avLst/>
          </a:prstGeom>
          <a:noFill/>
        </p:spPr>
      </p:pic>
      <p:pic>
        <p:nvPicPr>
          <p:cNvPr id="1036" name="Picture 12" descr="http://img1.liveinternet.ru/images/attach/c/2/71/385/71385314_0_553bb_5cfa5aac_L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3429000"/>
            <a:ext cx="3070820" cy="211272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004048" y="260648"/>
            <a:ext cx="388843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Фёдор Иванович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Тютчев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1038" name="Picture 14" descr="http://i056.radikal.ru/1011/43/5ea6cd5302e5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5" y="3789040"/>
            <a:ext cx="2392659" cy="2871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0" name="Picture 2" descr="http://img0.liveinternet.ru/images/attach/c/2/67/264/67264891_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6992" y="1669773"/>
            <a:ext cx="6309344" cy="476533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619672" y="404664"/>
            <a:ext cx="5688632" cy="954107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Ещё в полях белеет снег,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А воды уж весной шумят…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38" name="Picture 2" descr="http://kartinkigif.ru/_ph/20/2/553526697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400" y="404664"/>
            <a:ext cx="7687024" cy="592599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131840" y="5373216"/>
            <a:ext cx="5688632" cy="954107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Уж тает снег, бегут ручьи, 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В окно повеяло весною…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12160" y="6211669"/>
            <a:ext cx="288032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Алексей  Николаевич</a:t>
            </a: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</a:rPr>
              <a:t>Плещеев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2" name="Picture 2" descr="https://ds04.infourok.ru/uploads/ex/0316/00013b95-b3fbc896/img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67744" y="6211669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Иван </a:t>
            </a:r>
            <a:r>
              <a:rPr lang="ru-RU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  <a:ea typeface="DejaVu Sans" charset="0"/>
                <a:cs typeface="DejaVu Sans" charset="0"/>
              </a:rPr>
              <a:t>Саввич</a:t>
            </a:r>
            <a:endParaRPr lang="ru-RU" dirty="0" smtClean="0">
              <a:effectLst>
                <a:outerShdw blurRad="38100" dist="38100" dir="2700000" algn="tl">
                  <a:srgbClr val="000000"/>
                </a:outerShdw>
              </a:effectLst>
              <a:latin typeface="Tahoma" pitchFamily="32" charset="0"/>
              <a:ea typeface="DejaVu Sans" charset="0"/>
              <a:cs typeface="DejaVu Sans" charset="0"/>
            </a:endParaRPr>
          </a:p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</a:rPr>
              <a:t>Никитин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AutoShape 2" descr="https://i11.fotocdn.net/s26/224/public_pin_l/191/263498927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3236" name="Picture 4" descr="http://www.best-animation.ru/lanim/dogd/dogd_2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45787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0"/>
            <a:ext cx="5148064" cy="2246769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8900000" scaled="1"/>
            <a:tileRect/>
          </a:gra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Как весел грохот летних бурь,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Когда, взметая прах летучий,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Гроза, нахлынувшая тучей,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Смутит небесную лазурь…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                      Ф.И. Тютчев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223244" name="Picture 12" descr="http://kartinki-vernisazh.ru/_ph/82/1/802385147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5569" y="0"/>
            <a:ext cx="3928431" cy="2079760"/>
          </a:xfrm>
          <a:prstGeom prst="rect">
            <a:avLst/>
          </a:prstGeom>
          <a:noFill/>
        </p:spPr>
      </p:pic>
      <p:pic>
        <p:nvPicPr>
          <p:cNvPr id="12" name="Picture 12" descr="http://kartinki-vernisazh.ru/_ph/82/1/802385147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272909">
            <a:off x="4292564" y="1175613"/>
            <a:ext cx="3928431" cy="2079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 descr="http://img-fotki.yandex.ru/get/6610/83813999.c62/0_c042e_6808cfd7_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690961"/>
            <a:ext cx="5175498" cy="5196283"/>
          </a:xfrm>
          <a:prstGeom prst="rect">
            <a:avLst/>
          </a:prstGeom>
          <a:noFill/>
        </p:spPr>
      </p:pic>
      <p:pic>
        <p:nvPicPr>
          <p:cNvPr id="226310" name="Picture 6" descr="http://kartinki-vernisazh.ru/_ph/402/1/92666156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1196752"/>
            <a:ext cx="35283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Есть в осени первоначальной</a:t>
            </a:r>
          </a:p>
          <a:p>
            <a:r>
              <a:rPr lang="ru-RU" sz="3200" dirty="0" smtClean="0"/>
              <a:t>Короткая, но дивная пора – </a:t>
            </a:r>
          </a:p>
          <a:p>
            <a:r>
              <a:rPr lang="ru-RU" sz="3200" dirty="0" smtClean="0"/>
              <a:t>Весь день стоит как бы хрустальный,</a:t>
            </a:r>
          </a:p>
          <a:p>
            <a:r>
              <a:rPr lang="ru-RU" sz="3200" dirty="0" smtClean="0"/>
              <a:t>И лучезарны вечера…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258" name="Picture 2" descr="http://ladoved.narod.ru/skazki2/65_maikov/maikov/maikov-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72026"/>
            <a:ext cx="9134475" cy="1163002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2996952"/>
            <a:ext cx="4788024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/>
              <a:t>Мой сад с каждым днём увядает;</a:t>
            </a:r>
          </a:p>
          <a:p>
            <a:r>
              <a:rPr lang="ru-RU" sz="2400" dirty="0" smtClean="0"/>
              <a:t>Помят он, поломан и пуст,</a:t>
            </a:r>
          </a:p>
          <a:p>
            <a:r>
              <a:rPr lang="ru-RU" sz="2400" dirty="0" smtClean="0"/>
              <a:t>Хоть пышно ещё доцветает</a:t>
            </a:r>
          </a:p>
          <a:p>
            <a:r>
              <a:rPr lang="ru-RU" sz="2400" dirty="0" smtClean="0"/>
              <a:t>Настурций в нём огненный куст…</a:t>
            </a:r>
          </a:p>
          <a:p>
            <a:endParaRPr lang="ru-RU" sz="2400" dirty="0" smtClean="0"/>
          </a:p>
          <a:p>
            <a:r>
              <a:rPr lang="ru-RU" sz="2400" dirty="0" smtClean="0"/>
              <a:t>     А.Н. Майков</a:t>
            </a:r>
            <a:endParaRPr lang="ru-RU" sz="2400" dirty="0"/>
          </a:p>
        </p:txBody>
      </p:sp>
      <p:pic>
        <p:nvPicPr>
          <p:cNvPr id="4" name="Picture 6" descr="http://kartinki-vernisazh.ru/_ph/402/1/92666156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AutoShape 2" descr="https://myslide.ru/documents_3/4775c772b67ac49a2018d2346356c379/img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284" name="AutoShape 4" descr="https://myslide.ru/documents_3/4775c772b67ac49a2018d2346356c379/img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286" name="Picture 6" descr="http://crosti.ru/patterns/00/08/81/450480c9d9/pictu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0648"/>
            <a:ext cx="6048672" cy="633670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372200" y="764704"/>
            <a:ext cx="2520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Весело сияет </a:t>
            </a:r>
          </a:p>
          <a:p>
            <a:r>
              <a:rPr lang="ru-RU" dirty="0" smtClean="0"/>
              <a:t>Месяц над селом;</a:t>
            </a:r>
          </a:p>
          <a:p>
            <a:r>
              <a:rPr lang="ru-RU" dirty="0" smtClean="0"/>
              <a:t>Белый снег сверкает</a:t>
            </a:r>
          </a:p>
          <a:p>
            <a:r>
              <a:rPr lang="ru-RU" dirty="0" smtClean="0"/>
              <a:t>Синим огоньком…</a:t>
            </a:r>
          </a:p>
          <a:p>
            <a:endParaRPr lang="ru-RU" dirty="0" smtClean="0"/>
          </a:p>
          <a:p>
            <a:r>
              <a:rPr lang="ru-RU" dirty="0" smtClean="0"/>
              <a:t>     И.С. Никитин</a:t>
            </a:r>
            <a:endParaRPr lang="ru-RU" dirty="0"/>
          </a:p>
        </p:txBody>
      </p:sp>
      <p:sp>
        <p:nvSpPr>
          <p:cNvPr id="225288" name="AutoShape 8" descr="https://img-fotki.yandex.ru/get/9258/23869276.11b/0_a69ef_2f4c36f7_orig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5290" name="AutoShape 10" descr="https://img-fotki.yandex.ru/get/4913/23869276.11c/0_a69fd_bb8fa46_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292" name="Picture 12" descr="http://www.playcast.ru/uploads/2017/10/27/2374550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21037"/>
            <a:ext cx="5760640" cy="6364381"/>
          </a:xfrm>
          <a:prstGeom prst="rect">
            <a:avLst/>
          </a:prstGeom>
          <a:noFill/>
        </p:spPr>
      </p:pic>
      <p:pic>
        <p:nvPicPr>
          <p:cNvPr id="225294" name="Picture 14" descr="http://animashki.kak2z.org/pic/13/zvezdia-33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819775"/>
            <a:ext cx="1038225" cy="1038225"/>
          </a:xfrm>
          <a:prstGeom prst="rect">
            <a:avLst/>
          </a:prstGeom>
          <a:noFill/>
        </p:spPr>
      </p:pic>
      <p:pic>
        <p:nvPicPr>
          <p:cNvPr id="10" name="Picture 14" descr="http://animashki.kak2z.org/pic/13/zvezdia-33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5517232"/>
            <a:ext cx="1038225" cy="1038225"/>
          </a:xfrm>
          <a:prstGeom prst="rect">
            <a:avLst/>
          </a:prstGeom>
          <a:noFill/>
        </p:spPr>
      </p:pic>
      <p:pic>
        <p:nvPicPr>
          <p:cNvPr id="11" name="Picture 14" descr="http://animashki.kak2z.org/pic/13/zvezdia-33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653136"/>
            <a:ext cx="1038225" cy="1038225"/>
          </a:xfrm>
          <a:prstGeom prst="rect">
            <a:avLst/>
          </a:prstGeom>
          <a:noFill/>
        </p:spPr>
      </p:pic>
      <p:pic>
        <p:nvPicPr>
          <p:cNvPr id="12" name="Picture 14" descr="http://animashki.kak2z.org/pic/13/zvezdia-33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5373216"/>
            <a:ext cx="1038225" cy="1038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88" name="Picture 4" descr="http://russianclassics.ru/poems/belysnegpushist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4494"/>
            <a:ext cx="2744634" cy="6332858"/>
          </a:xfrm>
          <a:prstGeom prst="rect">
            <a:avLst/>
          </a:prstGeom>
          <a:noFill/>
        </p:spPr>
      </p:pic>
      <p:sp>
        <p:nvSpPr>
          <p:cNvPr id="221190" name="AutoShape 6" descr="https://bigslide.ru/images/35/34843/831/img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1192" name="Picture 8" descr="http://img0.liveinternet.ru/images/attach/c/10/109/249/109249096_4639319_animaciyasneg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060848"/>
            <a:ext cx="5715000" cy="3552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548680"/>
            <a:ext cx="8424936" cy="255454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Monotype Corsiva" pitchFamily="66" charset="0"/>
              </a:rPr>
              <a:t>Природа – не просто фон, на котором проходит жизнь и деятельность человека, но часть его души, одно из самых глубоких и значимых переживаний, связывающих его с землёй, с родным краем, с Отчизной.</a:t>
            </a:r>
            <a:endParaRPr lang="ru-RU" sz="3200" dirty="0">
              <a:latin typeface="Monotype Corsiva" pitchFamily="66" charset="0"/>
            </a:endParaRPr>
          </a:p>
        </p:txBody>
      </p:sp>
      <p:pic>
        <p:nvPicPr>
          <p:cNvPr id="227330" name="Picture 2" descr="http://www.playcast.ru/uploads/2013/09/10/60541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558423"/>
            <a:ext cx="6423670" cy="42995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DejaVu Sans"/>
        <a:cs typeface="DejaVu Sans"/>
      </a:majorFont>
      <a:minorFont>
        <a:latin typeface="Times New Roman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 Black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ahoma"/>
        <a:ea typeface="DejaVu Sans"/>
        <a:cs typeface="DejaVu Sans"/>
      </a:majorFont>
      <a:minorFont>
        <a:latin typeface="Tahoma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ahoma"/>
        <a:ea typeface="DejaVu Sans"/>
        <a:cs typeface="DejaVu Sans"/>
      </a:majorFont>
      <a:minorFont>
        <a:latin typeface="Tahoma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Garamond"/>
        <a:ea typeface="DejaVu Sans"/>
        <a:cs typeface="DejaVu Sans"/>
      </a:majorFont>
      <a:minorFont>
        <a:latin typeface="Verdana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241</Words>
  <Application>Microsoft Office PowerPoint</Application>
  <PresentationFormat>Экран (4:3)</PresentationFormat>
  <Paragraphs>55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Метро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Ф.И.Тютчев(1803-1873)</dc:title>
  <dc:creator>User</dc:creator>
  <cp:lastModifiedBy>Игорь</cp:lastModifiedBy>
  <cp:revision>37</cp:revision>
  <cp:lastPrinted>1601-01-01T00:00:00Z</cp:lastPrinted>
  <dcterms:created xsi:type="dcterms:W3CDTF">2007-10-23T15:23:59Z</dcterms:created>
  <dcterms:modified xsi:type="dcterms:W3CDTF">2018-01-28T20:01:08Z</dcterms:modified>
</cp:coreProperties>
</file>