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592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8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61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37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894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90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281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52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94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14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01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E55A9-304D-4C34-9233-9CC39960D8A4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486FA-C27F-4EF5-BC29-622F12BB1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0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microsoft.com/office/2007/relationships/hdphoto" Target="../media/hdphoto8.wdp"/><Relationship Id="rId3" Type="http://schemas.openxmlformats.org/officeDocument/2006/relationships/image" Target="../media/image5.png"/><Relationship Id="rId21" Type="http://schemas.microsoft.com/office/2007/relationships/hdphoto" Target="../media/hdphoto7.wdp"/><Relationship Id="rId7" Type="http://schemas.openxmlformats.org/officeDocument/2006/relationships/image" Target="../media/image8.png"/><Relationship Id="rId12" Type="http://schemas.microsoft.com/office/2007/relationships/hdphoto" Target="../media/hdphoto4.wdp"/><Relationship Id="rId17" Type="http://schemas.openxmlformats.org/officeDocument/2006/relationships/image" Target="../media/image15.png"/><Relationship Id="rId25" Type="http://schemas.openxmlformats.org/officeDocument/2006/relationships/image" Target="../media/image21.png"/><Relationship Id="rId2" Type="http://schemas.openxmlformats.org/officeDocument/2006/relationships/image" Target="../media/image4.png"/><Relationship Id="rId16" Type="http://schemas.openxmlformats.org/officeDocument/2006/relationships/image" Target="../media/image14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24" Type="http://schemas.openxmlformats.org/officeDocument/2006/relationships/image" Target="../media/image20.png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23" Type="http://schemas.openxmlformats.org/officeDocument/2006/relationships/image" Target="../media/image19.png"/><Relationship Id="rId28" Type="http://schemas.microsoft.com/office/2007/relationships/hdphoto" Target="../media/hdphoto9.wdp"/><Relationship Id="rId10" Type="http://schemas.openxmlformats.org/officeDocument/2006/relationships/image" Target="../media/image10.png"/><Relationship Id="rId19" Type="http://schemas.microsoft.com/office/2007/relationships/hdphoto" Target="../media/hdphoto6.wdp"/><Relationship Id="rId4" Type="http://schemas.openxmlformats.org/officeDocument/2006/relationships/image" Target="../media/image6.png"/><Relationship Id="rId9" Type="http://schemas.microsoft.com/office/2007/relationships/hdphoto" Target="../media/hdphoto3.wdp"/><Relationship Id="rId14" Type="http://schemas.microsoft.com/office/2007/relationships/hdphoto" Target="../media/hdphoto5.wdp"/><Relationship Id="rId22" Type="http://schemas.openxmlformats.org/officeDocument/2006/relationships/image" Target="../media/image18.png"/><Relationship Id="rId27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microsoft.com/office/2007/relationships/hdphoto" Target="../media/hdphoto8.wdp"/><Relationship Id="rId12" Type="http://schemas.openxmlformats.org/officeDocument/2006/relationships/image" Target="../media/image2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microsoft.com/office/2007/relationships/hdphoto" Target="../media/hdphoto9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18" Type="http://schemas.microsoft.com/office/2007/relationships/hdphoto" Target="../media/hdphoto6.wdp"/><Relationship Id="rId26" Type="http://schemas.openxmlformats.org/officeDocument/2006/relationships/image" Target="../media/image17.png"/><Relationship Id="rId3" Type="http://schemas.openxmlformats.org/officeDocument/2006/relationships/image" Target="../media/image6.png"/><Relationship Id="rId21" Type="http://schemas.openxmlformats.org/officeDocument/2006/relationships/image" Target="../media/image20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5" Type="http://schemas.microsoft.com/office/2007/relationships/hdphoto" Target="../media/hdphoto9.wdp"/><Relationship Id="rId2" Type="http://schemas.openxmlformats.org/officeDocument/2006/relationships/image" Target="../media/image4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4.wdp"/><Relationship Id="rId24" Type="http://schemas.openxmlformats.org/officeDocument/2006/relationships/image" Target="../media/image22.png"/><Relationship Id="rId5" Type="http://schemas.microsoft.com/office/2007/relationships/hdphoto" Target="../media/hdphoto2.wdp"/><Relationship Id="rId15" Type="http://schemas.openxmlformats.org/officeDocument/2006/relationships/image" Target="../media/image14.png"/><Relationship Id="rId23" Type="http://schemas.microsoft.com/office/2007/relationships/hdphoto" Target="../media/hdphoto8.wdp"/><Relationship Id="rId28" Type="http://schemas.openxmlformats.org/officeDocument/2006/relationships/image" Target="../media/image5.png"/><Relationship Id="rId10" Type="http://schemas.openxmlformats.org/officeDocument/2006/relationships/image" Target="../media/image11.png"/><Relationship Id="rId19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microsoft.com/office/2007/relationships/hdphoto" Target="../media/hdphoto7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10" Type="http://schemas.openxmlformats.org/officeDocument/2006/relationships/image" Target="../media/image24.gif"/><Relationship Id="rId4" Type="http://schemas.openxmlformats.org/officeDocument/2006/relationships/image" Target="../media/image25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microsoft.com/office/2007/relationships/hdphoto" Target="../media/hdphoto8.wdp"/><Relationship Id="rId26" Type="http://schemas.microsoft.com/office/2007/relationships/hdphoto" Target="../media/hdphoto3.wdp"/><Relationship Id="rId3" Type="http://schemas.openxmlformats.org/officeDocument/2006/relationships/image" Target="../media/image6.png"/><Relationship Id="rId21" Type="http://schemas.openxmlformats.org/officeDocument/2006/relationships/image" Target="../media/image17.png"/><Relationship Id="rId7" Type="http://schemas.microsoft.com/office/2007/relationships/hdphoto" Target="../media/hdphoto4.wdp"/><Relationship Id="rId12" Type="http://schemas.openxmlformats.org/officeDocument/2006/relationships/image" Target="../media/image15.png"/><Relationship Id="rId17" Type="http://schemas.openxmlformats.org/officeDocument/2006/relationships/image" Target="../media/image21.png"/><Relationship Id="rId25" Type="http://schemas.openxmlformats.org/officeDocument/2006/relationships/image" Target="../media/image9.png"/><Relationship Id="rId2" Type="http://schemas.openxmlformats.org/officeDocument/2006/relationships/image" Target="../media/image4.png"/><Relationship Id="rId16" Type="http://schemas.openxmlformats.org/officeDocument/2006/relationships/image" Target="../media/image20.png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24" Type="http://schemas.openxmlformats.org/officeDocument/2006/relationships/image" Target="../media/image10.png"/><Relationship Id="rId5" Type="http://schemas.microsoft.com/office/2007/relationships/hdphoto" Target="../media/hdphoto2.wdp"/><Relationship Id="rId15" Type="http://schemas.openxmlformats.org/officeDocument/2006/relationships/image" Target="../media/image18.png"/><Relationship Id="rId23" Type="http://schemas.openxmlformats.org/officeDocument/2006/relationships/image" Target="../media/image5.png"/><Relationship Id="rId28" Type="http://schemas.openxmlformats.org/officeDocument/2006/relationships/image" Target="../media/image19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microsoft.com/office/2007/relationships/hdphoto" Target="../media/hdphoto5.wdp"/><Relationship Id="rId14" Type="http://schemas.microsoft.com/office/2007/relationships/hdphoto" Target="../media/hdphoto6.wdp"/><Relationship Id="rId22" Type="http://schemas.microsoft.com/office/2007/relationships/hdphoto" Target="../media/hdphoto7.wdp"/><Relationship Id="rId27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11" Type="http://schemas.openxmlformats.org/officeDocument/2006/relationships/image" Target="../media/image8.png"/><Relationship Id="rId5" Type="http://schemas.microsoft.com/office/2007/relationships/hdphoto" Target="../media/hdphoto10.wdp"/><Relationship Id="rId10" Type="http://schemas.microsoft.com/office/2007/relationships/hdphoto" Target="../media/hdphoto3.wdp"/><Relationship Id="rId4" Type="http://schemas.openxmlformats.org/officeDocument/2006/relationships/image" Target="../media/image26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1.wdp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8.wdp"/><Relationship Id="rId18" Type="http://schemas.openxmlformats.org/officeDocument/2006/relationships/image" Target="../media/image5.png"/><Relationship Id="rId26" Type="http://schemas.openxmlformats.org/officeDocument/2006/relationships/image" Target="../media/image18.png"/><Relationship Id="rId3" Type="http://schemas.openxmlformats.org/officeDocument/2006/relationships/image" Target="../media/image6.png"/><Relationship Id="rId21" Type="http://schemas.microsoft.com/office/2007/relationships/hdphoto" Target="../media/hdphoto3.wdp"/><Relationship Id="rId7" Type="http://schemas.openxmlformats.org/officeDocument/2006/relationships/image" Target="../media/image14.png"/><Relationship Id="rId12" Type="http://schemas.openxmlformats.org/officeDocument/2006/relationships/image" Target="../media/image21.png"/><Relationship Id="rId17" Type="http://schemas.microsoft.com/office/2007/relationships/hdphoto" Target="../media/hdphoto7.wdp"/><Relationship Id="rId25" Type="http://schemas.microsoft.com/office/2007/relationships/hdphoto" Target="../media/hdphoto4.wdp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0.png"/><Relationship Id="rId24" Type="http://schemas.openxmlformats.org/officeDocument/2006/relationships/image" Target="../media/image11.png"/><Relationship Id="rId5" Type="http://schemas.microsoft.com/office/2007/relationships/hdphoto" Target="../media/hdphoto5.wdp"/><Relationship Id="rId15" Type="http://schemas.microsoft.com/office/2007/relationships/hdphoto" Target="../media/hdphoto9.wdp"/><Relationship Id="rId23" Type="http://schemas.openxmlformats.org/officeDocument/2006/relationships/image" Target="../media/image19.png"/><Relationship Id="rId28" Type="http://schemas.microsoft.com/office/2007/relationships/hdphoto" Target="../media/hdphoto2.wdp"/><Relationship Id="rId10" Type="http://schemas.microsoft.com/office/2007/relationships/hdphoto" Target="../media/hdphoto6.wdp"/><Relationship Id="rId19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22.png"/><Relationship Id="rId22" Type="http://schemas.openxmlformats.org/officeDocument/2006/relationships/image" Target="../media/image8.png"/><Relationship Id="rId27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4.gif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7.png"/><Relationship Id="rId5" Type="http://schemas.openxmlformats.org/officeDocument/2006/relationships/image" Target="../media/image27.png"/><Relationship Id="rId10" Type="http://schemas.openxmlformats.org/officeDocument/2006/relationships/image" Target="../media/image18.png"/><Relationship Id="rId4" Type="http://schemas.openxmlformats.org/officeDocument/2006/relationships/image" Target="../media/image23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mage.freepik.com/free-photo/_1627-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g2.freepng.ru/20180920/hkk/kisspng-vector-graphics-character-clip-art-design-5ba322bde629d4.43296710153741791794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00" t="-2901" r="-9600" b="40624"/>
          <a:stretch/>
        </p:blipFill>
        <p:spPr bwMode="auto">
          <a:xfrm>
            <a:off x="-288562" y="1449977"/>
            <a:ext cx="8572500" cy="36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3997688" y="0"/>
            <a:ext cx="5211626" cy="3984171"/>
          </a:xfrm>
          <a:prstGeom prst="wedgeEllipseCallout">
            <a:avLst>
              <a:gd name="adj1" fmla="val -49658"/>
              <a:gd name="adj2" fmla="val 4184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Hi! I would like a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cup of tea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and a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piece of cake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, please!</a:t>
            </a:r>
            <a:endParaRPr lang="ru-RU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34" name="Picture 10" descr="http://s1.iconbird.com/ico/0612/SEVEN/w400h4001339360443cashbo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274973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947652" y="2496411"/>
            <a:ext cx="4724399" cy="3557455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Good morning! How can I help you?</a:t>
            </a:r>
            <a:endParaRPr lang="ru-RU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6603501" y="2919546"/>
            <a:ext cx="4654924" cy="3561036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Just a second!</a:t>
            </a:r>
            <a:endParaRPr lang="ru-RU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0824882" y="5903259"/>
            <a:ext cx="1169894" cy="656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99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cdn.wallpapersafari.com/28/9/7np9Y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1" y="24271"/>
            <a:ext cx="12192000" cy="683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get-zen_doc/1054867/pub_5de398af92414d00b1cb1e8e_5de3a142bc251400af6be37b/scale_24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41" y="2178424"/>
            <a:ext cx="1110318" cy="16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tatic-eu.insales.ru/images/products/1/409/99115417/%D1%8F%D0%B1%D0%BB%D0%BE%D1%87%D0%BD%D1%8B%D0%B9_%D0%BA%D0%BE%D0%BF%D0%B8%D1%8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332" y="2178424"/>
            <a:ext cx="1654557" cy="16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c7.hotpng.com/preview/842/360/996/5bbdbb8a3b3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472" y="2479871"/>
            <a:ext cx="1439233" cy="106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s://www.pngpix.com/wp-content/uploads/2016/10/PNGPIX-COM-Sandwich-PNG-Transparent-Imag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023" y="3517075"/>
            <a:ext cx="2364130" cy="160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https://img2.freepng.ru/20190218/ly/kisspng-cheeseburger-portable-network-graphics-hamburger-b-o-reizinho-5c6b47033dfe35.777567731550534403253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167" b="9312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607" y="3429001"/>
            <a:ext cx="3232112" cy="172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https://xn--80adkuneekdrce.xn--p1ai/wp-content/uploads/2018/09/pork-steak-e1537892868188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552" y="1468215"/>
            <a:ext cx="2497211" cy="289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https://img2.freepng.ru/20180323/tie/kisspng-mcdonald-s-french-fries-street-food-catering-ketch-fried-chicken-5ab4d461128157.491790941521800289075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21" b="94828" l="2222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70" y="869635"/>
            <a:ext cx="2537878" cy="16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6" name="Picture 48" descr="https://img2.freepng.ru/20171220/icq/milk-glass-png-5a3ab96216b949.6442317515137979860931865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14" b="100000" l="12000" r="91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759" y="2404831"/>
            <a:ext cx="761414" cy="118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https://pngicon.ru/file/uploads/apple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8522" y="5303695"/>
            <a:ext cx="926461" cy="10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0" name="Picture 52" descr="https://avatanplus.com/files/resources/original/5ae8b8bc661a21631d11a00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08" y="5365740"/>
            <a:ext cx="1767843" cy="97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2" name="Picture 54" descr="https://www.culture.ru/storage/images/4de2c0cdd8a2312510fc657cb2fcffca/c2e0c3dd52ec7c7acca74420d191a86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16" y="5429251"/>
            <a:ext cx="1899555" cy="91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4" name="Picture 56" descr="https://img2.badfon.ru/original/5452x4195/d/bd/miska-vinograd-listya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103" b="84291" l="4219" r="956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859" y="5094549"/>
            <a:ext cx="2054931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8" name="Picture 60" descr="https://img2.freepng.ru/20180330/yee/kisspng-fruit-salad-fruit-cup-breakfast-fruit-salad-5abea3f13c72f8.4073569315224432492476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24000" r="74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56" y="839558"/>
            <a:ext cx="2237114" cy="149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https://clipart-best.com/img/fried-chicken/fried-chicken-clip-art-8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056" y="889269"/>
            <a:ext cx="2129988" cy="171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4" descr="https://app.jerryspizza.ro/admin/uploads/website_products/Salata-Veggie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288" y="742170"/>
            <a:ext cx="1672356" cy="180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8885763" y="100760"/>
            <a:ext cx="3348453" cy="3200424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cup of tea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A piece of cake</a:t>
            </a:r>
            <a:endParaRPr lang="ru-RU" dirty="0"/>
          </a:p>
        </p:txBody>
      </p:sp>
      <p:pic>
        <p:nvPicPr>
          <p:cNvPr id="2114" name="Picture 66" descr="https://clip.cookdiary.net/sites/default/files/wallpaper/silver-clipart/146144/silver-clipart-metallic-146144-945336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930" y="4642393"/>
            <a:ext cx="6000326" cy="167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s://img2.freepng.ru/20180304/ttw/kisspng-ginger-tea-wine-lemon-sketch-creative-drinks-5a9b80e93176c3.0830575915201405212026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000" b="97451" l="4667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77" y="2412648"/>
            <a:ext cx="1111521" cy="125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s://avatars.mds.yandex.net/get-pdb/236760/3d8234f2-5647-4695-b6b3-27029d2ad5af/s1200?webp=false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667" b="100000" l="10000" r="89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20" y="3669833"/>
            <a:ext cx="2206925" cy="137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10959353" y="6176963"/>
            <a:ext cx="1075765" cy="681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44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0.00393 L 0.2776 0.303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19" y="1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72096 0.1393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42" y="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0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0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2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2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0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8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s://image.freepik.com/free-photo/_1627-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img2.freepng.ru/20180920/hkk/kisspng-vector-graphics-character-clip-art-design-5ba322bde629d4.43296710153741791794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00" t="-2901" r="-9600" b="40624"/>
          <a:stretch/>
        </p:blipFill>
        <p:spPr bwMode="auto">
          <a:xfrm>
            <a:off x="-288562" y="1449977"/>
            <a:ext cx="8572500" cy="36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95674" y="4565143"/>
            <a:ext cx="6000326" cy="1979348"/>
            <a:chOff x="6535930" y="4335844"/>
            <a:chExt cx="6000326" cy="1979348"/>
          </a:xfrm>
        </p:grpSpPr>
        <p:pic>
          <p:nvPicPr>
            <p:cNvPr id="4" name="Picture 66" descr="https://clip.cookdiary.net/sites/default/files/wallpaper/silver-clipart/146144/silver-clipart-metallic-146144-94533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5930" y="4642393"/>
              <a:ext cx="6000326" cy="1672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8" descr="https://img2.freepng.ru/20180304/ttw/kisspng-ginger-tea-wine-lemon-sketch-creative-drinks-5a9b80e93176c3.0830575915201405212026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000" b="97451" l="4667" r="977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6916" y="4335844"/>
              <a:ext cx="1111521" cy="1259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0" descr="https://avatars.mds.yandex.net/get-pdb/236760/3d8234f2-5647-4695-b6b3-27029d2ad5af/s1200?webp=false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67" b="100000" l="10000" r="8925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1094" y="4676076"/>
              <a:ext cx="2206925" cy="1379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10" descr="http://s1.iconbird.com/ico/0612/SEVEN/w400h4001339360443cashbox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674" y="2660143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ьная выноска 10"/>
          <p:cNvSpPr/>
          <p:nvPr/>
        </p:nvSpPr>
        <p:spPr>
          <a:xfrm>
            <a:off x="4867763" y="0"/>
            <a:ext cx="5083061" cy="3429000"/>
          </a:xfrm>
          <a:prstGeom prst="wedgeEllipseCallout">
            <a:avLst>
              <a:gd name="adj1" fmla="val -66600"/>
              <a:gd name="adj2" fmla="val 5112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Thank you! Here you are!</a:t>
            </a:r>
            <a:endParaRPr lang="ru-RU" sz="3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8" name="Picture 6" descr="https://clipart-db.ru/file_content/rastr/money_01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62" y="3715260"/>
            <a:ext cx="921996" cy="87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mpics.pics/di-JNTG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43" y="-384019"/>
            <a:ext cx="12271753" cy="620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11116235" y="6176963"/>
            <a:ext cx="1075765" cy="681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93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mage.freepik.com/free-photo/_1627-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3997688" y="0"/>
            <a:ext cx="5211626" cy="3984171"/>
          </a:xfrm>
          <a:prstGeom prst="wedgeEllipseCallout">
            <a:avLst>
              <a:gd name="adj1" fmla="val -49658"/>
              <a:gd name="adj2" fmla="val 4184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Hi!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Fruit salad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and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 </a:t>
            </a:r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glass of orange juice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, please! </a:t>
            </a:r>
            <a:endParaRPr lang="ru-RU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34" name="Picture 10" descr="http://s1.iconbird.com/ico/0612/SEVEN/w400h4001339360443cashbo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274973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4241301" y="2619011"/>
            <a:ext cx="4724399" cy="3557455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Good morning! How can I help you?</a:t>
            </a:r>
            <a:endParaRPr lang="ru-RU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6860251" y="2619011"/>
            <a:ext cx="4654924" cy="3561036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Just a second!</a:t>
            </a:r>
            <a:endParaRPr lang="ru-RU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0824882" y="5903259"/>
            <a:ext cx="1169894" cy="656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.pinimg.com/originals/50/77/53/507753c4cfc0c94ead5d5671bf19409b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3825"/>
          <a:stretch/>
        </p:blipFill>
        <p:spPr bwMode="auto">
          <a:xfrm>
            <a:off x="657979" y="1112491"/>
            <a:ext cx="3359148" cy="397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29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cdn.wallpapersafari.com/28/9/7np9Y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1" y="24271"/>
            <a:ext cx="12192000" cy="683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tatic-eu.insales.ru/images/products/1/409/99115417/%D1%8F%D0%B1%D0%BB%D0%BE%D1%87%D0%BD%D1%8B%D0%B9_%D0%BA%D0%BE%D0%BF%D0%B8%D1%8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332" y="2178424"/>
            <a:ext cx="1654557" cy="16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c7.hotpng.com/preview/842/360/996/5bbdbb8a3b3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472" y="2479871"/>
            <a:ext cx="1439233" cy="106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s://www.pngpix.com/wp-content/uploads/2016/10/PNGPIX-COM-Sandwich-PNG-Transparent-Imag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023" y="3517075"/>
            <a:ext cx="2364130" cy="160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https://img2.freepng.ru/20190218/ly/kisspng-cheeseburger-portable-network-graphics-hamburger-b-o-reizinho-5c6b47033dfe35.77756773155053440325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167" b="9312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607" y="3429001"/>
            <a:ext cx="3232112" cy="172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https://xn--80adkuneekdrce.xn--p1ai/wp-content/uploads/2018/09/pork-steak-e153789286818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552" y="1468215"/>
            <a:ext cx="2497211" cy="289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https://img2.freepng.ru/20180323/tie/kisspng-mcdonald-s-french-fries-street-food-catering-ketch-fried-chicken-5ab4d461128157.491790941521800289075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21" b="94828" l="2222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70" y="869635"/>
            <a:ext cx="2537878" cy="16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6" name="Picture 48" descr="https://img2.freepng.ru/20171220/icq/milk-glass-png-5a3ab96216b949.6442317515137979860931865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14" b="100000" l="12000" r="91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759" y="2404831"/>
            <a:ext cx="761414" cy="118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https://pngicon.ru/file/uploads/appl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8522" y="5303695"/>
            <a:ext cx="926461" cy="10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0" name="Picture 52" descr="https://avatanplus.com/files/resources/original/5ae8b8bc661a21631d11a00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08" y="5365740"/>
            <a:ext cx="1767843" cy="97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2" name="Picture 54" descr="https://www.culture.ru/storage/images/4de2c0cdd8a2312510fc657cb2fcffca/c2e0c3dd52ec7c7acca74420d191a864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16" y="5429251"/>
            <a:ext cx="1899555" cy="91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4" name="Picture 56" descr="https://img2.badfon.ru/original/5452x4195/d/bd/miska-vinograd-listya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103" b="84291" l="4219" r="956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859" y="5094549"/>
            <a:ext cx="2054931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https://clipart-best.com/img/fried-chicken/fried-chicken-clip-art-8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056" y="889269"/>
            <a:ext cx="2129988" cy="171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4" descr="https://app.jerryspizza.ro/admin/uploads/website_products/Salata-Veggie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288" y="742170"/>
            <a:ext cx="1672356" cy="180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8885763" y="100760"/>
            <a:ext cx="3348453" cy="3200424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Fruit salad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A </a:t>
            </a:r>
            <a:r>
              <a:rPr lang="en-US" dirty="0" smtClean="0"/>
              <a:t>glass of orange juice</a:t>
            </a:r>
            <a:endParaRPr lang="ru-RU" dirty="0"/>
          </a:p>
        </p:txBody>
      </p:sp>
      <p:pic>
        <p:nvPicPr>
          <p:cNvPr id="2114" name="Picture 66" descr="https://clip.cookdiary.net/sites/default/files/wallpaper/silver-clipart/146144/silver-clipart-metallic-146144-945336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930" y="4642393"/>
            <a:ext cx="6000326" cy="167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s://img2.freepng.ru/20180304/ttw/kisspng-ginger-tea-wine-lemon-sketch-creative-drinks-5a9b80e93176c3.0830575915201405212026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000" b="97451" l="4667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77" y="2412648"/>
            <a:ext cx="1111521" cy="125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s://avatars.mds.yandex.net/get-pdb/236760/3d8234f2-5647-4695-b6b3-27029d2ad5af/s1200?webp=false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667" b="100000" l="10000" r="89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20" y="3669833"/>
            <a:ext cx="2206925" cy="137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10959353" y="6176963"/>
            <a:ext cx="1075765" cy="681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08" name="Picture 60" descr="https://img2.freepng.ru/20180330/yee/kisspng-fruit-salad-fruit-cup-breakfast-fruit-salad-5abea3f13c72f8.4073569315224432492476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24000" r="74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47" y="939116"/>
            <a:ext cx="2237114" cy="149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get-zen_doc/1054867/pub_5de398af92414d00b1cb1e8e_5de3a142bc251400af6be37b/scale_2400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14" y="2209446"/>
            <a:ext cx="1110318" cy="16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14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0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85185E-6 L 0.57461 0.52477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24" y="2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8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0.71003 0.33426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95" y="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8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s://image.freepik.com/free-photo/_1627-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s1.iconbird.com/ico/0612/SEVEN/w400h4001339360443cashbo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674" y="2660143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11116235" y="6176963"/>
            <a:ext cx="1075765" cy="681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 descr="https://i.pinimg.com/originals/50/77/53/507753c4cfc0c94ead5d5671bf19409b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3825"/>
          <a:stretch/>
        </p:blipFill>
        <p:spPr bwMode="auto">
          <a:xfrm>
            <a:off x="1633997" y="1127462"/>
            <a:ext cx="3359148" cy="397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81843" y="4565143"/>
            <a:ext cx="6000326" cy="2127950"/>
            <a:chOff x="6535930" y="4187242"/>
            <a:chExt cx="6000326" cy="2127950"/>
          </a:xfrm>
        </p:grpSpPr>
        <p:pic>
          <p:nvPicPr>
            <p:cNvPr id="13" name="Picture 66" descr="https://clip.cookdiary.net/sites/default/files/wallpaper/silver-clipart/146144/silver-clipart-metallic-146144-94533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5930" y="4642393"/>
              <a:ext cx="6000326" cy="1672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0" descr="https://img2.freepng.ru/20180330/yee/kisspng-fruit-salad-fruit-cup-breakfast-fruit-salad-5abea3f13c72f8.4073569315224432492476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24000" r="747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8643" y="4314288"/>
              <a:ext cx="2237114" cy="1491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https://avatars.mds.yandex.net/get-zen_doc/1054867/pub_5de398af92414d00b1cb1e8e_5de3a142bc251400af6be37b/scale_240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6904" y="4187242"/>
              <a:ext cx="1110318" cy="1666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8" name="Picture 6" descr="https://clipart-db.ru/file_content/rastr/money_01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080" y="2818034"/>
            <a:ext cx="921996" cy="87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ьная выноска 10"/>
          <p:cNvSpPr/>
          <p:nvPr/>
        </p:nvSpPr>
        <p:spPr>
          <a:xfrm>
            <a:off x="4867763" y="0"/>
            <a:ext cx="5083061" cy="3429000"/>
          </a:xfrm>
          <a:prstGeom prst="wedgeEllipseCallout">
            <a:avLst>
              <a:gd name="adj1" fmla="val -66600"/>
              <a:gd name="adj2" fmla="val 5112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Thank you! Here you are!</a:t>
            </a:r>
            <a:endParaRPr lang="ru-RU" sz="3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 descr="https://wmpics.pics/di-JNTG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" y="22385"/>
            <a:ext cx="11938514" cy="620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16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mage.freepik.com/free-photo/_1627-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dooc.ouvlad.ru/files/2018/12/family-daughter-son-clip-art-family-cartoon-5ac0b474356c40.5672064015225785482188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41" b="9941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5816" y="-227483"/>
            <a:ext cx="7230789" cy="546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4469811" y="-270133"/>
            <a:ext cx="5211626" cy="3984171"/>
          </a:xfrm>
          <a:prstGeom prst="wedgeEllipseCallout">
            <a:avLst>
              <a:gd name="adj1" fmla="val -64623"/>
              <a:gd name="adj2" fmla="val 66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Hi!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We would like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a sandwich, a burger, some salad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and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a steak,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please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! </a:t>
            </a:r>
            <a:endParaRPr lang="ru-RU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34" name="Picture 10" descr="http://s1.iconbird.com/ico/0612/SEVEN/w400h4001339360443cashbo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274973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4463314" y="2638172"/>
            <a:ext cx="4724399" cy="3557455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Good morning! How can I help you?</a:t>
            </a:r>
            <a:endParaRPr lang="ru-RU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6860251" y="2619011"/>
            <a:ext cx="4654924" cy="3561036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Just a second!</a:t>
            </a:r>
            <a:endParaRPr lang="ru-RU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0824882" y="5903259"/>
            <a:ext cx="1169894" cy="656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23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cdn.wallpapersafari.com/28/9/7np9Y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1" y="24271"/>
            <a:ext cx="12192000" cy="683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tatic-eu.insales.ru/images/products/1/409/99115417/%D1%8F%D0%B1%D0%BB%D0%BE%D1%87%D0%BD%D1%8B%D0%B9_%D0%BA%D0%BE%D0%BF%D0%B8%D1%8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332" y="2178424"/>
            <a:ext cx="1654557" cy="16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c7.hotpng.com/preview/842/360/996/5bbdbb8a3b3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472" y="2479871"/>
            <a:ext cx="1439233" cy="106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https://img2.freepng.ru/20180323/tie/kisspng-mcdonald-s-french-fries-street-food-catering-ketch-fried-chicken-5ab4d461128157.49179094152180028907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21" b="94828" l="2222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70" y="869635"/>
            <a:ext cx="2537878" cy="16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6" name="Picture 48" descr="https://img2.freepng.ru/20171220/icq/milk-glass-png-5a3ab96216b949.6442317515137979860931865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4" b="100000" l="12000" r="91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759" y="2404831"/>
            <a:ext cx="761414" cy="118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https://pngicon.ru/file/uploads/appl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8522" y="5303695"/>
            <a:ext cx="926461" cy="10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0" name="Picture 52" descr="https://avatanplus.com/files/resources/original/5ae8b8bc661a21631d11a00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08" y="5365740"/>
            <a:ext cx="1767843" cy="97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2" name="Picture 54" descr="https://www.culture.ru/storage/images/4de2c0cdd8a2312510fc657cb2fcffca/c2e0c3dd52ec7c7acca74420d191a86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16" y="5429251"/>
            <a:ext cx="1899555" cy="91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4" name="Picture 56" descr="https://img2.badfon.ru/original/5452x4195/d/bd/miska-vinograd-listya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03" b="84291" l="4219" r="956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859" y="5094549"/>
            <a:ext cx="2054931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https://clipart-best.com/img/fried-chicken/fried-chicken-clip-art-8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056" y="889269"/>
            <a:ext cx="2129988" cy="171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8885763" y="100760"/>
            <a:ext cx="3348453" cy="3200424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Sandwich</a:t>
            </a:r>
          </a:p>
          <a:p>
            <a:pPr algn="ctr"/>
            <a:r>
              <a:rPr lang="en-US" dirty="0" smtClean="0"/>
              <a:t>Burger</a:t>
            </a:r>
          </a:p>
          <a:p>
            <a:pPr algn="ctr"/>
            <a:r>
              <a:rPr lang="en-US" dirty="0" smtClean="0"/>
              <a:t>Salad</a:t>
            </a:r>
          </a:p>
          <a:p>
            <a:pPr algn="ctr"/>
            <a:r>
              <a:rPr lang="en-US" dirty="0" smtClean="0"/>
              <a:t> Steak</a:t>
            </a:r>
            <a:endParaRPr lang="ru-RU" dirty="0"/>
          </a:p>
        </p:txBody>
      </p:sp>
      <p:pic>
        <p:nvPicPr>
          <p:cNvPr id="2114" name="Picture 66" descr="https://clip.cookdiary.net/sites/default/files/wallpaper/silver-clipart/146144/silver-clipart-metallic-146144-945336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597" y="4642393"/>
            <a:ext cx="6000326" cy="167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s://img2.freepng.ru/20180304/ttw/kisspng-ginger-tea-wine-lemon-sketch-creative-drinks-5a9b80e93176c3.0830575915201405212026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000" b="97451" l="4667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77" y="2412648"/>
            <a:ext cx="1111521" cy="125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s://avatars.mds.yandex.net/get-pdb/236760/3d8234f2-5647-4695-b6b3-27029d2ad5af/s1200?webp=false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67" b="100000" l="10000" r="89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20" y="3669833"/>
            <a:ext cx="2206925" cy="137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10959353" y="6176963"/>
            <a:ext cx="1075765" cy="681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08" name="Picture 60" descr="https://img2.freepng.ru/20180330/yee/kisspng-fruit-salad-fruit-cup-breakfast-fruit-salad-5abea3f13c72f8.4073569315224432492476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24000" r="74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47" y="939116"/>
            <a:ext cx="2237114" cy="149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get-zen_doc/1054867/pub_5de398af92414d00b1cb1e8e_5de3a142bc251400af6be37b/scale_2400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14" y="2209446"/>
            <a:ext cx="1110318" cy="16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https://xn--80adkuneekdrce.xn--p1ai/wp-content/uploads/2018/09/pork-steak-e1537892868188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082" y="1595844"/>
            <a:ext cx="2497211" cy="289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https://img2.freepng.ru/20190218/ly/kisspng-cheeseburger-portable-network-graphics-hamburger-b-o-reizinho-5c6b47033dfe35.7775677315505344032539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4167" b="9312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576" y="3494584"/>
            <a:ext cx="3232112" cy="172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s://www.pngpix.com/wp-content/uploads/2016/10/PNGPIX-COM-Sandwich-PNG-Transparent-Image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643" y="3569634"/>
            <a:ext cx="2364130" cy="160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4" descr="https://app.jerryspizza.ro/admin/uploads/website_products/Salata-Veggie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721" y="845963"/>
            <a:ext cx="1672356" cy="180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35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0.03177 0.3481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1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0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28763 0.09328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4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0.5914 0.13426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70" y="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2 -0.01181 L 0.34102 0.57801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35" y="2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s://image.freepik.com/free-photo/_1627-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s1.iconbird.com/ico/0612/SEVEN/w400h4001339360443cashbo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674" y="2660143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11116235" y="6176963"/>
            <a:ext cx="1075765" cy="681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12" descr="http://dooc.ouvlad.ru/files/2018/12/family-daughter-son-clip-art-family-cartoon-5ac0b474356c40.5672064015225785482188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41" b="9941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5816" y="-227483"/>
            <a:ext cx="7230789" cy="546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ьная выноска 10"/>
          <p:cNvSpPr/>
          <p:nvPr/>
        </p:nvSpPr>
        <p:spPr>
          <a:xfrm>
            <a:off x="4867763" y="0"/>
            <a:ext cx="5083061" cy="3429000"/>
          </a:xfrm>
          <a:prstGeom prst="wedgeEllipseCallout">
            <a:avLst>
              <a:gd name="adj1" fmla="val -72685"/>
              <a:gd name="adj2" fmla="val -259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Thank you! Here you are!</a:t>
            </a:r>
            <a:endParaRPr lang="ru-RU" sz="3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 descr="https://wmpics.pics/di-JNTG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84" y="205966"/>
            <a:ext cx="11938514" cy="620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-285883" y="4328450"/>
            <a:ext cx="6000326" cy="2896323"/>
            <a:chOff x="6522597" y="3842861"/>
            <a:chExt cx="6000326" cy="2896323"/>
          </a:xfrm>
        </p:grpSpPr>
        <p:pic>
          <p:nvPicPr>
            <p:cNvPr id="16" name="Picture 66" descr="https://clip.cookdiary.net/sites/default/files/wallpaper/silver-clipart/146144/silver-clipart-metallic-146144-945336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2597" y="4642393"/>
              <a:ext cx="6000326" cy="1672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2" descr="https://xn--80adkuneekdrce.xn--p1ai/wp-content/uploads/2018/09/pork-steak-e1537892868188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6603" y="3842861"/>
              <a:ext cx="2497211" cy="2896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6" descr="https://img2.freepng.ru/20190218/ly/kisspng-cheeseburger-portable-network-graphics-hamburger-b-o-reizinho-5c6b47033dfe35.7775677315505344032539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167" b="93125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8509" y="4070923"/>
              <a:ext cx="3232112" cy="1723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2" descr="https://www.pngpix.com/wp-content/uploads/2016/10/PNGPIX-COM-Sandwich-PNG-Transparent-Image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4384" y="4524341"/>
              <a:ext cx="2364130" cy="1608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4" descr="https://app.jerryspizza.ro/admin/uploads/website_products/Salata-Veggie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6451" y="4724901"/>
              <a:ext cx="1672356" cy="1802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8" name="Picture 6" descr="https://clipart-db.ru/file_content/rastr/money_01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34" y="5173274"/>
            <a:ext cx="921996" cy="87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66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mage.freepik.com/free-photo/_1627-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3360874" y="-178693"/>
            <a:ext cx="5211626" cy="3984171"/>
          </a:xfrm>
          <a:prstGeom prst="wedgeEllipseCallout">
            <a:avLst>
              <a:gd name="adj1" fmla="val -64623"/>
              <a:gd name="adj2" fmla="val 66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Hi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!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Fried potato, chicken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and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a cup of coffee, 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please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! </a:t>
            </a:r>
            <a:endParaRPr lang="ru-RU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34" name="Picture 10" descr="http://s1.iconbird.com/ico/0612/SEVEN/w400h4001339360443cashbo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274973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4018450" y="2451460"/>
            <a:ext cx="4724399" cy="3557455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Good morning! How can I help you?</a:t>
            </a:r>
            <a:endParaRPr lang="ru-RU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6860251" y="2619011"/>
            <a:ext cx="4654924" cy="3561036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Just a second!</a:t>
            </a:r>
            <a:endParaRPr lang="ru-RU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0824882" y="5903259"/>
            <a:ext cx="1169894" cy="656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https://c7.hotpng.com/preview/677/89/162/illustration-vector-business-peopl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974" l="1875" r="99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774"/>
          <a:stretch/>
        </p:blipFill>
        <p:spPr bwMode="auto">
          <a:xfrm>
            <a:off x="589998" y="333101"/>
            <a:ext cx="2321130" cy="483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60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cdn.wallpapersafari.com/28/9/7np9Y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1" y="24271"/>
            <a:ext cx="12192000" cy="683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tatic-eu.insales.ru/images/products/1/409/99115417/%D1%8F%D0%B1%D0%BB%D0%BE%D1%87%D0%BD%D1%8B%D0%B9_%D0%BA%D0%BE%D0%BF%D0%B8%D1%8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332" y="2178424"/>
            <a:ext cx="1654557" cy="16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6" name="Picture 48" descr="https://img2.freepng.ru/20171220/icq/milk-glass-png-5a3ab96216b949.644231751513797986093186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4" b="100000" l="12000" r="91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759" y="2404831"/>
            <a:ext cx="761414" cy="118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https://pngicon.ru/file/uploads/appl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8522" y="5303695"/>
            <a:ext cx="926461" cy="10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0" name="Picture 52" descr="https://avatanplus.com/files/resources/original/5ae8b8bc661a21631d11a00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08" y="5365740"/>
            <a:ext cx="1767843" cy="97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2" name="Picture 54" descr="https://www.culture.ru/storage/images/4de2c0cdd8a2312510fc657cb2fcffca/c2e0c3dd52ec7c7acca74420d191a86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16" y="5429251"/>
            <a:ext cx="1899555" cy="91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4" name="Picture 56" descr="https://img2.badfon.ru/original/5452x4195/d/bd/miska-vinograd-listy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103" b="84291" l="4219" r="956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859" y="5094549"/>
            <a:ext cx="2054931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8885763" y="100760"/>
            <a:ext cx="3348453" cy="3200424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Fried potato</a:t>
            </a:r>
          </a:p>
          <a:p>
            <a:pPr algn="ctr"/>
            <a:r>
              <a:rPr lang="en-US" dirty="0" smtClean="0"/>
              <a:t>Chicken</a:t>
            </a:r>
          </a:p>
          <a:p>
            <a:pPr algn="ctr"/>
            <a:r>
              <a:rPr lang="en-US" dirty="0" smtClean="0"/>
              <a:t>A cup of coffee</a:t>
            </a:r>
            <a:endParaRPr lang="ru-RU" dirty="0"/>
          </a:p>
        </p:txBody>
      </p:sp>
      <p:pic>
        <p:nvPicPr>
          <p:cNvPr id="2114" name="Picture 66" descr="https://clip.cookdiary.net/sites/default/files/wallpaper/silver-clipart/146144/silver-clipart-metallic-146144-94533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597" y="4642393"/>
            <a:ext cx="6000326" cy="167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s://img2.freepng.ru/20180304/ttw/kisspng-ginger-tea-wine-lemon-sketch-creative-drinks-5a9b80e93176c3.083057591520140521202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000" b="97451" l="4667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77" y="2412648"/>
            <a:ext cx="1111521" cy="125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s://avatars.mds.yandex.net/get-pdb/236760/3d8234f2-5647-4695-b6b3-27029d2ad5af/s1200?webp=fals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67" b="100000" l="10000" r="89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20" y="3669833"/>
            <a:ext cx="2206925" cy="137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10959353" y="6176963"/>
            <a:ext cx="1075765" cy="681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08" name="Picture 60" descr="https://img2.freepng.ru/20180330/yee/kisspng-fruit-salad-fruit-cup-breakfast-fruit-salad-5abea3f13c72f8.4073569315224432492476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24000" r="74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47" y="939116"/>
            <a:ext cx="2237114" cy="149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get-zen_doc/1054867/pub_5de398af92414d00b1cb1e8e_5de3a142bc251400af6be37b/scale_240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14" y="2209446"/>
            <a:ext cx="1110318" cy="166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https://xn--80adkuneekdrce.xn--p1ai/wp-content/uploads/2018/09/pork-steak-e1537892868188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082" y="1595844"/>
            <a:ext cx="2497211" cy="289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https://img2.freepng.ru/20190218/ly/kisspng-cheeseburger-portable-network-graphics-hamburger-b-o-reizinho-5c6b47033dfe35.7775677315505344032539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167" b="9312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576" y="3494584"/>
            <a:ext cx="3232112" cy="172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s://www.pngpix.com/wp-content/uploads/2016/10/PNGPIX-COM-Sandwich-PNG-Transparent-Image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643" y="3569634"/>
            <a:ext cx="2364130" cy="160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4" descr="https://app.jerryspizza.ro/admin/uploads/website_products/Salata-Veggie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721" y="845963"/>
            <a:ext cx="1672356" cy="180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https://img2.freepng.ru/20180323/tie/kisspng-mcdonald-s-french-fries-street-food-catering-ketch-fried-chicken-5ab4d461128157.4917909415218002890758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621" b="94828" l="2222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864" y="867059"/>
            <a:ext cx="2537878" cy="16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https://clipart-best.com/img/fried-chicken/fried-chicken-clip-art-8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733" y="981954"/>
            <a:ext cx="2129988" cy="171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c7.hotpng.com/preview/842/360/996/5bbdbb8a3b313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59" y="2535997"/>
            <a:ext cx="1439233" cy="106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51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85185E-6 L 0.26575 0.52732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2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2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96296E-6 L 0.42019 0.51875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3" y="2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0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0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48243 0.36945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15" y="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0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s://image.freepik.com/free-photo/_1627-17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s1.iconbird.com/ico/0612/SEVEN/w400h4001339360443cashbo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674" y="2660143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11116235" y="6176963"/>
            <a:ext cx="1075765" cy="681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ьная выноска 10"/>
          <p:cNvSpPr/>
          <p:nvPr/>
        </p:nvSpPr>
        <p:spPr>
          <a:xfrm>
            <a:off x="4867763" y="0"/>
            <a:ext cx="5083061" cy="3429000"/>
          </a:xfrm>
          <a:prstGeom prst="wedgeEllipseCallout">
            <a:avLst>
              <a:gd name="adj1" fmla="val -72685"/>
              <a:gd name="adj2" fmla="val -259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Thank you! Here you are!</a:t>
            </a:r>
            <a:endParaRPr lang="ru-RU" sz="3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8" name="Picture 6" descr="https://clipart-db.ru/file_content/rastr/money_0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34" y="5173274"/>
            <a:ext cx="921996" cy="87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c7.hotpng.com/preview/677/89/162/illustration-vector-business-people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974" l="1875" r="99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774"/>
          <a:stretch/>
        </p:blipFill>
        <p:spPr bwMode="auto">
          <a:xfrm>
            <a:off x="589998" y="333101"/>
            <a:ext cx="2321130" cy="483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-335403" y="4816726"/>
            <a:ext cx="6000326" cy="1911979"/>
            <a:chOff x="6522597" y="4403213"/>
            <a:chExt cx="6000326" cy="1911979"/>
          </a:xfrm>
        </p:grpSpPr>
        <p:pic>
          <p:nvPicPr>
            <p:cNvPr id="15" name="Picture 66" descr="https://clip.cookdiary.net/sites/default/files/wallpaper/silver-clipart/146144/silver-clipart-metallic-146144-945336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2597" y="4642393"/>
              <a:ext cx="6000326" cy="1672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4" descr="https://img2.freepng.ru/20180323/tie/kisspng-mcdonald-s-french-fries-street-food-catering-ketch-fried-chicken-5ab4d461128157.4917909415218002890758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621" b="94828" l="2222" r="9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7621" y="4403213"/>
              <a:ext cx="2537878" cy="1635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2" descr="https://clipart-best.com/img/fried-chicken/fried-chicken-clip-art-8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457" y="4480663"/>
              <a:ext cx="2129988" cy="1715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2" descr="https://c7.hotpng.com/preview/842/360/996/5bbdbb8a3b313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5763" y="5113729"/>
              <a:ext cx="1439233" cy="1063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https://wmpics.pics/di-JNTG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403" y="193053"/>
            <a:ext cx="11938514" cy="620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33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170</Words>
  <Application>Microsoft Office PowerPoint</Application>
  <PresentationFormat>Широкоэкранный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Стражева</dc:creator>
  <cp:lastModifiedBy>Дарья Стражева</cp:lastModifiedBy>
  <cp:revision>23</cp:revision>
  <dcterms:created xsi:type="dcterms:W3CDTF">2020-05-08T18:44:49Z</dcterms:created>
  <dcterms:modified xsi:type="dcterms:W3CDTF">2020-05-12T07:38:09Z</dcterms:modified>
</cp:coreProperties>
</file>