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9" r:id="rId4"/>
    <p:sldId id="263" r:id="rId5"/>
    <p:sldId id="264" r:id="rId6"/>
    <p:sldId id="265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7" autoAdjust="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48674-A2BD-4DC1-A3A5-DC2DB708F87E}" type="datetimeFigureOut">
              <a:rPr lang="ru-RU" smtClean="0"/>
              <a:t>19.05.2019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6D31A-CC19-49E4-91CB-59CF8CA417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48674-A2BD-4DC1-A3A5-DC2DB708F87E}" type="datetimeFigureOut">
              <a:rPr lang="ru-RU" smtClean="0"/>
              <a:t>19.05.2019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6D31A-CC19-49E4-91CB-59CF8CA417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48674-A2BD-4DC1-A3A5-DC2DB708F87E}" type="datetimeFigureOut">
              <a:rPr lang="ru-RU" smtClean="0"/>
              <a:t>19.05.2019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6D31A-CC19-49E4-91CB-59CF8CA417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48674-A2BD-4DC1-A3A5-DC2DB708F87E}" type="datetimeFigureOut">
              <a:rPr lang="ru-RU" smtClean="0"/>
              <a:t>19.05.2019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6D31A-CC19-49E4-91CB-59CF8CA417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48674-A2BD-4DC1-A3A5-DC2DB708F87E}" type="datetimeFigureOut">
              <a:rPr lang="ru-RU" smtClean="0"/>
              <a:t>19.05.2019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6D31A-CC19-49E4-91CB-59CF8CA417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48674-A2BD-4DC1-A3A5-DC2DB708F87E}" type="datetimeFigureOut">
              <a:rPr lang="ru-RU" smtClean="0"/>
              <a:t>19.05.2019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6D31A-CC19-49E4-91CB-59CF8CA417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48674-A2BD-4DC1-A3A5-DC2DB708F87E}" type="datetimeFigureOut">
              <a:rPr lang="ru-RU" smtClean="0"/>
              <a:t>19.05.2019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6D31A-CC19-49E4-91CB-59CF8CA417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48674-A2BD-4DC1-A3A5-DC2DB708F87E}" type="datetimeFigureOut">
              <a:rPr lang="ru-RU" smtClean="0"/>
              <a:t>19.05.2019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6D31A-CC19-49E4-91CB-59CF8CA417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48674-A2BD-4DC1-A3A5-DC2DB708F87E}" type="datetimeFigureOut">
              <a:rPr lang="ru-RU" smtClean="0"/>
              <a:t>19.05.2019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6D31A-CC19-49E4-91CB-59CF8CA417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48674-A2BD-4DC1-A3A5-DC2DB708F87E}" type="datetimeFigureOut">
              <a:rPr lang="ru-RU" smtClean="0"/>
              <a:t>19.05.2019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6D31A-CC19-49E4-91CB-59CF8CA417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48674-A2BD-4DC1-A3A5-DC2DB708F87E}" type="datetimeFigureOut">
              <a:rPr lang="ru-RU" smtClean="0"/>
              <a:t>19.05.2019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6D31A-CC19-49E4-91CB-59CF8CA417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E48674-A2BD-4DC1-A3A5-DC2DB708F87E}" type="datetimeFigureOut">
              <a:rPr lang="ru-RU" smtClean="0"/>
              <a:t>19.05.2019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46D31A-CC19-49E4-91CB-59CF8CA417F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 fontScale="70000" lnSpcReduction="20000"/>
          </a:bodyPr>
          <a:lstStyle/>
          <a:p>
            <a:endParaRPr lang="ru-RU" dirty="0" smtClean="0"/>
          </a:p>
          <a:p>
            <a:pPr>
              <a:buNone/>
            </a:pPr>
            <a:r>
              <a:rPr lang="en-US" sz="4000" b="1" dirty="0" smtClean="0"/>
              <a:t>            </a:t>
            </a:r>
            <a:r>
              <a:rPr lang="en-US" sz="7100" b="1" dirty="0" smtClean="0">
                <a:solidFill>
                  <a:srgbClr val="FF0000"/>
                </a:solidFill>
              </a:rPr>
              <a:t> </a:t>
            </a:r>
            <a:r>
              <a:rPr lang="en-US" sz="85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</a:rPr>
              <a:t>yesterday </a:t>
            </a:r>
            <a:r>
              <a:rPr lang="en-US" sz="71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</a:rPr>
              <a:t>     </a:t>
            </a:r>
            <a:r>
              <a:rPr lang="en-US" sz="7100" b="1" dirty="0" smtClean="0">
                <a:solidFill>
                  <a:srgbClr val="FF0000"/>
                </a:solidFill>
              </a:rPr>
              <a:t>         </a:t>
            </a:r>
            <a:r>
              <a:rPr lang="en-US" sz="7100" b="1" dirty="0" smtClean="0">
                <a:solidFill>
                  <a:srgbClr val="0070C0"/>
                </a:solidFill>
                <a:latin typeface="Forte" pitchFamily="66" charset="0"/>
              </a:rPr>
              <a:t>my</a:t>
            </a:r>
          </a:p>
          <a:p>
            <a:pPr>
              <a:buNone/>
            </a:pPr>
            <a:endParaRPr lang="en-US" sz="7100" b="1" dirty="0" smtClean="0">
              <a:solidFill>
                <a:srgbClr val="0070C0"/>
              </a:solidFill>
              <a:latin typeface="Forte" pitchFamily="66" charset="0"/>
            </a:endParaRPr>
          </a:p>
          <a:p>
            <a:pPr>
              <a:buNone/>
            </a:pPr>
            <a:r>
              <a:rPr lang="en-US" sz="5800" b="1" dirty="0">
                <a:solidFill>
                  <a:srgbClr val="7030A0"/>
                </a:solidFill>
                <a:latin typeface="Algerian" pitchFamily="82" charset="0"/>
              </a:rPr>
              <a:t> </a:t>
            </a:r>
            <a:r>
              <a:rPr lang="en-US" sz="5800" b="1" dirty="0" smtClean="0">
                <a:solidFill>
                  <a:srgbClr val="7030A0"/>
                </a:solidFill>
                <a:latin typeface="Algerian" pitchFamily="82" charset="0"/>
              </a:rPr>
              <a:t>       </a:t>
            </a:r>
            <a:r>
              <a:rPr lang="en-US" sz="5600" b="1" dirty="0" smtClean="0">
                <a:solidFill>
                  <a:srgbClr val="7030A0"/>
                </a:solidFill>
                <a:latin typeface="Algerian" pitchFamily="82" charset="0"/>
              </a:rPr>
              <a:t> </a:t>
            </a:r>
            <a:r>
              <a:rPr lang="en-US" sz="6400" b="1" dirty="0" smtClean="0">
                <a:solidFill>
                  <a:srgbClr val="7030A0"/>
                </a:solidFill>
                <a:latin typeface="Algerian" pitchFamily="82" charset="0"/>
              </a:rPr>
              <a:t>I </a:t>
            </a:r>
            <a:r>
              <a:rPr lang="en-US" sz="5600" b="1" dirty="0" smtClean="0">
                <a:solidFill>
                  <a:srgbClr val="7030A0"/>
                </a:solidFill>
                <a:latin typeface="Algerian" pitchFamily="82" charset="0"/>
              </a:rPr>
              <a:t>              </a:t>
            </a:r>
            <a:r>
              <a:rPr lang="en-US" sz="5600" b="1" dirty="0" smtClean="0">
                <a:solidFill>
                  <a:srgbClr val="00B050"/>
                </a:solidFill>
                <a:latin typeface="Agency FB" pitchFamily="34" charset="0"/>
              </a:rPr>
              <a:t> </a:t>
            </a:r>
            <a:r>
              <a:rPr lang="en-US" sz="8600" b="1" dirty="0" smtClean="0">
                <a:solidFill>
                  <a:srgbClr val="00B050"/>
                </a:solidFill>
                <a:latin typeface="Agency FB" pitchFamily="34" charset="0"/>
              </a:rPr>
              <a:t>morning </a:t>
            </a:r>
            <a:r>
              <a:rPr lang="en-US" sz="7800" b="1" dirty="0" smtClean="0">
                <a:solidFill>
                  <a:srgbClr val="00B050"/>
                </a:solidFill>
                <a:latin typeface="Agency FB" pitchFamily="34" charset="0"/>
              </a:rPr>
              <a:t> </a:t>
            </a:r>
          </a:p>
          <a:p>
            <a:pPr>
              <a:buNone/>
            </a:pPr>
            <a:r>
              <a:rPr lang="en-US" sz="4000" b="1" dirty="0"/>
              <a:t> </a:t>
            </a:r>
            <a:r>
              <a:rPr lang="en-US" sz="4000" b="1" dirty="0" smtClean="0"/>
              <a:t>              </a:t>
            </a:r>
          </a:p>
          <a:p>
            <a:pPr>
              <a:buNone/>
            </a:pPr>
            <a:r>
              <a:rPr lang="en-US" sz="4000" b="1" dirty="0"/>
              <a:t> </a:t>
            </a:r>
            <a:r>
              <a:rPr lang="en-US" sz="4000" b="1" dirty="0" smtClean="0"/>
              <a:t>             </a:t>
            </a:r>
            <a:r>
              <a:rPr lang="en-US" sz="5800" b="1" dirty="0" smtClean="0">
                <a:latin typeface="Forte" pitchFamily="66" charset="0"/>
              </a:rPr>
              <a:t> </a:t>
            </a:r>
            <a:r>
              <a:rPr lang="en-US" sz="8500" b="1" dirty="0" smtClean="0">
                <a:latin typeface="Forte" pitchFamily="66" charset="0"/>
              </a:rPr>
              <a:t>face</a:t>
            </a:r>
            <a:r>
              <a:rPr lang="en-US" sz="8500" b="1" dirty="0" smtClean="0">
                <a:latin typeface="Forte" pitchFamily="66" charset="0"/>
              </a:rPr>
              <a:t> </a:t>
            </a:r>
            <a:r>
              <a:rPr lang="en-US" sz="6500" b="1" dirty="0" smtClean="0">
                <a:latin typeface="Forte" pitchFamily="66" charset="0"/>
              </a:rPr>
              <a:t>  </a:t>
            </a:r>
            <a:r>
              <a:rPr lang="en-US" sz="5800" b="1" dirty="0" smtClean="0">
                <a:latin typeface="Forte" pitchFamily="66" charset="0"/>
              </a:rPr>
              <a:t>  </a:t>
            </a:r>
          </a:p>
          <a:p>
            <a:pPr>
              <a:buNone/>
            </a:pPr>
            <a:r>
              <a:rPr lang="en-US" sz="5400" b="1" dirty="0" smtClean="0">
                <a:latin typeface="Bernard MT Condensed" pitchFamily="18" charset="0"/>
              </a:rPr>
              <a:t>                                </a:t>
            </a:r>
            <a:r>
              <a:rPr lang="en-US" sz="6500" b="1" dirty="0" smtClean="0">
                <a:solidFill>
                  <a:schemeClr val="accent6">
                    <a:lumMod val="50000"/>
                  </a:schemeClr>
                </a:solidFill>
                <a:latin typeface="Bernard MT Condensed" pitchFamily="18" charset="0"/>
              </a:rPr>
              <a:t>washed</a:t>
            </a:r>
            <a:endParaRPr lang="ru-RU" sz="65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86409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404664"/>
            <a:ext cx="7704856" cy="5544616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 </a:t>
            </a:r>
          </a:p>
          <a:p>
            <a:pPr algn="l"/>
            <a:r>
              <a:rPr lang="en-US" dirty="0"/>
              <a:t> </a:t>
            </a:r>
            <a:r>
              <a:rPr lang="en-US" dirty="0" smtClean="0"/>
              <a:t>     </a:t>
            </a:r>
            <a:r>
              <a:rPr lang="en-US" sz="6600" dirty="0" smtClean="0">
                <a:solidFill>
                  <a:srgbClr val="C00000"/>
                </a:solidFill>
                <a:latin typeface="Broadway" pitchFamily="82" charset="0"/>
              </a:rPr>
              <a:t>didn’t      </a:t>
            </a:r>
            <a:r>
              <a:rPr lang="en-US" sz="66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soup</a:t>
            </a:r>
          </a:p>
          <a:p>
            <a:pPr algn="l"/>
            <a:r>
              <a:rPr lang="en-US" sz="66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66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6000" dirty="0" smtClean="0">
                <a:solidFill>
                  <a:schemeClr val="tx2">
                    <a:lumMod val="75000"/>
                  </a:schemeClr>
                </a:solidFill>
                <a:latin typeface="Algerian" pitchFamily="82" charset="0"/>
                <a:cs typeface="Arial" pitchFamily="34" charset="0"/>
              </a:rPr>
              <a:t>mum        </a:t>
            </a:r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</a:rPr>
              <a:t>yesterday</a:t>
            </a:r>
          </a:p>
          <a:p>
            <a:pPr algn="l"/>
            <a:r>
              <a:rPr lang="en-US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latin typeface="Algerian" pitchFamily="82" charset="0"/>
                <a:cs typeface="Arial" pitchFamily="34" charset="0"/>
              </a:rPr>
              <a:t>cook</a:t>
            </a:r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latin typeface="Bahnschrift Light Condensed" pitchFamily="34" charset="0"/>
                <a:cs typeface="Arial" pitchFamily="34" charset="0"/>
              </a:rPr>
              <a:t>                            </a:t>
            </a:r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latin typeface="Bahnschrift Light Condensed" pitchFamily="34" charset="0"/>
                <a:cs typeface="Arial" pitchFamily="34" charset="0"/>
              </a:rPr>
              <a:t> </a:t>
            </a:r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latin typeface="Berlin Sans FB" pitchFamily="34" charset="0"/>
                <a:cs typeface="Arial" pitchFamily="34" charset="0"/>
              </a:rPr>
              <a:t>my</a:t>
            </a:r>
          </a:p>
          <a:p>
            <a:pPr algn="l"/>
            <a:r>
              <a:rPr lang="en-US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latin typeface="Berlin Sans FB" pitchFamily="34" charset="0"/>
                <a:cs typeface="Arial" pitchFamily="34" charset="0"/>
              </a:rPr>
              <a:t> </a:t>
            </a:r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latin typeface="Berlin Sans FB" pitchFamily="34" charset="0"/>
                <a:cs typeface="Arial" pitchFamily="34" charset="0"/>
              </a:rPr>
              <a:t>                </a:t>
            </a:r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latin typeface="Bahnschrift Light Condensed" pitchFamily="34" charset="0"/>
                <a:cs typeface="Arial" pitchFamily="34" charset="0"/>
              </a:rPr>
              <a:t> evening  </a:t>
            </a:r>
            <a:endParaRPr lang="ru-RU" sz="6000" dirty="0">
              <a:solidFill>
                <a:srgbClr val="FFFF00"/>
              </a:solidFill>
              <a:latin typeface="Bahnschrift Light Condensed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  </a:t>
            </a:r>
          </a:p>
          <a:p>
            <a:pPr>
              <a:buNone/>
            </a:pPr>
            <a:r>
              <a:rPr lang="en-US" b="1" dirty="0">
                <a:latin typeface="Berlin Sans FB" pitchFamily="34" charset="0"/>
              </a:rPr>
              <a:t> </a:t>
            </a:r>
            <a:r>
              <a:rPr lang="en-US" b="1" dirty="0" smtClean="0">
                <a:latin typeface="Berlin Sans FB" pitchFamily="34" charset="0"/>
              </a:rPr>
              <a:t>      </a:t>
            </a:r>
            <a:r>
              <a:rPr lang="en-US" sz="6000" b="1" dirty="0" smtClean="0">
                <a:latin typeface="Berlin Sans FB" pitchFamily="34" charset="0"/>
              </a:rPr>
              <a:t>you           </a:t>
            </a:r>
            <a:r>
              <a:rPr lang="en-US" sz="7200" b="1" dirty="0" smtClean="0">
                <a:solidFill>
                  <a:srgbClr val="FF0000"/>
                </a:solidFill>
                <a:latin typeface="Arial Rounded MT Bold" pitchFamily="34" charset="0"/>
              </a:rPr>
              <a:t>last</a:t>
            </a:r>
          </a:p>
          <a:p>
            <a:pPr>
              <a:buNone/>
            </a:pPr>
            <a:r>
              <a:rPr lang="en-US" sz="7200" b="1" dirty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en-US" sz="7200" b="1" dirty="0" smtClean="0">
                <a:solidFill>
                  <a:srgbClr val="FF0000"/>
                </a:solidFill>
                <a:latin typeface="Arial Rounded MT Bold" pitchFamily="34" charset="0"/>
              </a:rPr>
              <a:t>  </a:t>
            </a:r>
            <a:r>
              <a:rPr lang="en-US" sz="8000" b="1" dirty="0" smtClean="0">
                <a:solidFill>
                  <a:srgbClr val="00B050"/>
                </a:solidFill>
                <a:latin typeface="Baskerville Old Face" pitchFamily="18" charset="0"/>
              </a:rPr>
              <a:t>swim         </a:t>
            </a:r>
            <a:r>
              <a:rPr lang="en-US" sz="8000" b="1" dirty="0" smtClean="0">
                <a:solidFill>
                  <a:schemeClr val="accent4"/>
                </a:solidFill>
                <a:latin typeface="Algerian" pitchFamily="82" charset="0"/>
              </a:rPr>
              <a:t>did</a:t>
            </a:r>
          </a:p>
          <a:p>
            <a:pPr>
              <a:buNone/>
            </a:pPr>
            <a:r>
              <a:rPr lang="en-US" sz="7200" b="1" dirty="0" smtClean="0">
                <a:solidFill>
                  <a:srgbClr val="FF0000"/>
                </a:solidFill>
              </a:rPr>
              <a:t>   </a:t>
            </a:r>
            <a:r>
              <a:rPr lang="en-US" sz="7200" b="1" dirty="0" smtClean="0">
                <a:solidFill>
                  <a:srgbClr val="0070C0"/>
                </a:solidFill>
              </a:rPr>
              <a:t>summer      </a:t>
            </a:r>
            <a:r>
              <a:rPr lang="en-US" sz="7200" b="1" dirty="0" smtClean="0"/>
              <a:t>?</a:t>
            </a:r>
            <a:endParaRPr lang="ru-RU" sz="7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en-US" dirty="0" smtClean="0">
              <a:solidFill>
                <a:srgbClr val="FF0000"/>
              </a:solidFill>
              <a:latin typeface="Algerian" pitchFamily="82" charset="0"/>
            </a:endParaRPr>
          </a:p>
          <a:p>
            <a:pPr>
              <a:buNone/>
            </a:pPr>
            <a:endParaRPr lang="en-US" dirty="0">
              <a:solidFill>
                <a:srgbClr val="FF0000"/>
              </a:solidFill>
              <a:latin typeface="Algerian" pitchFamily="82" charset="0"/>
            </a:endParaRPr>
          </a:p>
          <a:p>
            <a:pPr>
              <a:buNone/>
            </a:pPr>
            <a:endParaRPr lang="en-US" dirty="0" smtClean="0">
              <a:solidFill>
                <a:srgbClr val="FF0000"/>
              </a:solidFill>
              <a:latin typeface="Algerian" pitchFamily="82" charset="0"/>
            </a:endParaRPr>
          </a:p>
          <a:p>
            <a:pPr>
              <a:buNone/>
            </a:pPr>
            <a:endParaRPr lang="en-US" dirty="0">
              <a:solidFill>
                <a:srgbClr val="FF0000"/>
              </a:solidFill>
              <a:latin typeface="Algerian" pitchFamily="82" charset="0"/>
            </a:endParaRPr>
          </a:p>
          <a:p>
            <a:pPr>
              <a:buNone/>
            </a:pPr>
            <a:endParaRPr lang="en-US" dirty="0" smtClean="0">
              <a:solidFill>
                <a:srgbClr val="FF0000"/>
              </a:solidFill>
              <a:latin typeface="Algerian" pitchFamily="82" charset="0"/>
            </a:endParaRPr>
          </a:p>
          <a:p>
            <a:pPr>
              <a:buNone/>
            </a:pPr>
            <a:r>
              <a:rPr lang="en-US" sz="24000" dirty="0" smtClean="0">
                <a:solidFill>
                  <a:srgbClr val="FF0000"/>
                </a:solidFill>
                <a:latin typeface="Algerian" pitchFamily="82" charset="0"/>
              </a:rPr>
              <a:t>the flowers          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latin typeface="Bahnschrift Light" pitchFamily="34" charset="0"/>
              </a:rPr>
              <a:t>                                                                                    </a:t>
            </a:r>
          </a:p>
          <a:p>
            <a:pPr>
              <a:buNone/>
            </a:pPr>
            <a:endParaRPr lang="en-US" dirty="0">
              <a:solidFill>
                <a:srgbClr val="FF0000"/>
              </a:solidFill>
              <a:latin typeface="Bahnschrift Light" pitchFamily="34" charset="0"/>
            </a:endParaRPr>
          </a:p>
          <a:p>
            <a:pPr>
              <a:buNone/>
            </a:pPr>
            <a:endParaRPr lang="en-US" dirty="0">
              <a:solidFill>
                <a:srgbClr val="FF0000"/>
              </a:solidFill>
              <a:latin typeface="Bahnschrift Light" pitchFamily="34" charset="0"/>
            </a:endParaRPr>
          </a:p>
          <a:p>
            <a:pPr>
              <a:buNone/>
            </a:pPr>
            <a:endParaRPr lang="en-US" dirty="0" smtClean="0">
              <a:solidFill>
                <a:srgbClr val="FF0000"/>
              </a:solidFill>
              <a:latin typeface="Bahnschrift Light" pitchFamily="34" charset="0"/>
            </a:endParaRPr>
          </a:p>
          <a:p>
            <a:pPr>
              <a:buNone/>
            </a:pPr>
            <a:r>
              <a:rPr lang="en-US" sz="26400" dirty="0" smtClean="0">
                <a:solidFill>
                  <a:srgbClr val="002060"/>
                </a:solidFill>
                <a:latin typeface="Bahnschrift Light" pitchFamily="34" charset="0"/>
              </a:rPr>
              <a:t>                watered</a:t>
            </a:r>
            <a:r>
              <a:rPr lang="en-US" sz="26400" dirty="0" smtClean="0">
                <a:solidFill>
                  <a:srgbClr val="FF0000"/>
                </a:solidFill>
                <a:latin typeface="Bahnschrift Light" pitchFamily="34" charset="0"/>
              </a:rPr>
              <a:t>   </a:t>
            </a:r>
          </a:p>
          <a:p>
            <a:pPr>
              <a:buNone/>
            </a:pPr>
            <a:endParaRPr lang="en-US" dirty="0" smtClean="0">
              <a:solidFill>
                <a:srgbClr val="FF0000"/>
              </a:solidFill>
              <a:latin typeface="Bahnschrift Light" pitchFamily="34" charset="0"/>
            </a:endParaRP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latin typeface="Bahnschrift Light" pitchFamily="34" charset="0"/>
              </a:rPr>
              <a:t>                    </a:t>
            </a:r>
            <a:r>
              <a:rPr lang="en-US" sz="22200" dirty="0" smtClean="0">
                <a:solidFill>
                  <a:srgbClr val="7030A0"/>
                </a:solidFill>
                <a:latin typeface="Forte" pitchFamily="66" charset="0"/>
              </a:rPr>
              <a:t>days</a:t>
            </a:r>
            <a:r>
              <a:rPr lang="en-US" sz="22200" dirty="0" smtClean="0">
                <a:solidFill>
                  <a:srgbClr val="FF0000"/>
                </a:solidFill>
                <a:latin typeface="Forte" pitchFamily="66" charset="0"/>
              </a:rPr>
              <a:t> </a:t>
            </a:r>
            <a:r>
              <a:rPr lang="en-US" sz="22200" dirty="0" smtClean="0">
                <a:solidFill>
                  <a:srgbClr val="FF0000"/>
                </a:solidFill>
                <a:latin typeface="Broadway" pitchFamily="82" charset="0"/>
              </a:rPr>
              <a:t> </a:t>
            </a:r>
            <a:r>
              <a:rPr lang="en-US" sz="22200" dirty="0" smtClean="0">
                <a:solidFill>
                  <a:srgbClr val="FF0000"/>
                </a:solidFill>
                <a:latin typeface="Bahnschrift Light" pitchFamily="34" charset="0"/>
              </a:rPr>
              <a:t>  </a:t>
            </a:r>
            <a:r>
              <a:rPr lang="en-US" sz="9600" dirty="0" smtClean="0">
                <a:solidFill>
                  <a:srgbClr val="FF0000"/>
                </a:solidFill>
                <a:latin typeface="Bahnschrift Light" pitchFamily="34" charset="0"/>
              </a:rPr>
              <a:t>      </a:t>
            </a:r>
          </a:p>
          <a:p>
            <a:pPr>
              <a:buNone/>
            </a:pPr>
            <a:r>
              <a:rPr lang="en-US" sz="9600" dirty="0" smtClean="0">
                <a:solidFill>
                  <a:srgbClr val="FF0000"/>
                </a:solidFill>
                <a:latin typeface="Bahnschrift Light" pitchFamily="34" charset="0"/>
              </a:rPr>
              <a:t>                                                                                            </a:t>
            </a:r>
            <a:r>
              <a:rPr lang="en-US" sz="26400" dirty="0" smtClean="0">
                <a:solidFill>
                  <a:srgbClr val="FF0000"/>
                </a:solidFill>
                <a:latin typeface="Bahnschrift Light" pitchFamily="34" charset="0"/>
              </a:rPr>
              <a:t> </a:t>
            </a:r>
            <a:r>
              <a:rPr lang="en-US" sz="26400" dirty="0" smtClean="0">
                <a:solidFill>
                  <a:srgbClr val="00B0F0"/>
                </a:solidFill>
                <a:latin typeface="Arial Black" pitchFamily="34" charset="0"/>
              </a:rPr>
              <a:t>Mary</a:t>
            </a:r>
          </a:p>
          <a:p>
            <a:pPr>
              <a:buNone/>
            </a:pPr>
            <a:r>
              <a:rPr lang="en-US" sz="9600" dirty="0" smtClean="0">
                <a:solidFill>
                  <a:srgbClr val="00B050"/>
                </a:solidFill>
                <a:latin typeface="Bahnschrift Light" pitchFamily="34" charset="0"/>
              </a:rPr>
              <a:t>                        </a:t>
            </a:r>
            <a:r>
              <a:rPr lang="en-US" sz="26400" dirty="0" smtClean="0">
                <a:solidFill>
                  <a:srgbClr val="00B050"/>
                </a:solidFill>
                <a:latin typeface="Bodoni MT Black" pitchFamily="18" charset="0"/>
              </a:rPr>
              <a:t>ago </a:t>
            </a:r>
            <a:r>
              <a:rPr lang="en-US" sz="9600" dirty="0" smtClean="0">
                <a:solidFill>
                  <a:srgbClr val="00B050"/>
                </a:solidFill>
                <a:latin typeface="Bodoni MT Black" pitchFamily="18" charset="0"/>
              </a:rPr>
              <a:t>          </a:t>
            </a:r>
            <a:r>
              <a:rPr lang="en-US" sz="9600" dirty="0" smtClean="0">
                <a:solidFill>
                  <a:srgbClr val="00B050"/>
                </a:solidFill>
                <a:latin typeface="Bodoni MT Black" pitchFamily="18" charset="0"/>
              </a:rPr>
              <a:t>           </a:t>
            </a:r>
            <a:r>
              <a:rPr lang="en-US" sz="28800" dirty="0" smtClean="0">
                <a:solidFill>
                  <a:schemeClr val="tx2"/>
                </a:solidFill>
                <a:latin typeface="Forte" pitchFamily="66" charset="0"/>
              </a:rPr>
              <a:t>two</a:t>
            </a:r>
            <a:r>
              <a:rPr lang="en-US" sz="9600" dirty="0" smtClean="0">
                <a:solidFill>
                  <a:srgbClr val="00B050"/>
                </a:solidFill>
                <a:latin typeface="Bodoni MT Black" pitchFamily="18" charset="0"/>
              </a:rPr>
              <a:t>                                        </a:t>
            </a:r>
            <a:r>
              <a:rPr lang="en-US" sz="9600" dirty="0" smtClean="0">
                <a:solidFill>
                  <a:srgbClr val="00B050"/>
                </a:solidFill>
                <a:latin typeface="Bodoni MT Black" pitchFamily="18" charset="0"/>
              </a:rPr>
              <a:t>                        </a:t>
            </a:r>
            <a:endParaRPr lang="en-US" sz="9600" dirty="0" smtClean="0">
              <a:solidFill>
                <a:srgbClr val="002060"/>
              </a:solidFill>
              <a:latin typeface="Forte" pitchFamily="66" charset="0"/>
            </a:endParaRP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latin typeface="Bahnschrift Light" pitchFamily="34" charset="0"/>
              </a:rPr>
              <a:t>                    </a:t>
            </a:r>
            <a:endParaRPr lang="ru-RU" dirty="0" smtClean="0">
              <a:solidFill>
                <a:srgbClr val="FF0000"/>
              </a:solidFill>
              <a:latin typeface="Bahnschrift Light" pitchFamily="34" charset="0"/>
            </a:endParaRPr>
          </a:p>
          <a:p>
            <a:pPr>
              <a:buNone/>
            </a:pP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68863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   </a:t>
            </a:r>
            <a:r>
              <a:rPr lang="en-US" sz="6000" dirty="0" smtClean="0"/>
              <a:t> </a:t>
            </a:r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</a:rPr>
              <a:t>last </a:t>
            </a:r>
            <a:r>
              <a:rPr lang="en-US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</a:rPr>
              <a:t> </a:t>
            </a:r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</a:rPr>
              <a:t>         </a:t>
            </a:r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latin typeface="Bradley Hand ITC" pitchFamily="66" charset="0"/>
              </a:rPr>
              <a:t>homework</a:t>
            </a:r>
          </a:p>
          <a:p>
            <a:pPr>
              <a:buNone/>
            </a:pPr>
            <a:r>
              <a:rPr lang="en-US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</a:rPr>
              <a:t> </a:t>
            </a:r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</a:rPr>
              <a:t>         </a:t>
            </a:r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latin typeface="Arial Black" pitchFamily="34" charset="0"/>
              </a:rPr>
              <a:t>didn’t</a:t>
            </a: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</a:rPr>
              <a:t>   </a:t>
            </a:r>
          </a:p>
          <a:p>
            <a:pPr>
              <a:buNone/>
            </a:pPr>
            <a:r>
              <a:rPr lang="en-US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</a:rPr>
              <a:t> </a:t>
            </a: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</a:rPr>
              <a:t>                                                                 </a:t>
            </a:r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latin typeface="Bernard MT Condensed" pitchFamily="18" charset="0"/>
              </a:rPr>
              <a:t>she</a:t>
            </a: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latin typeface="Bernard MT Condensed" pitchFamily="18" charset="0"/>
              </a:rPr>
              <a:t> </a:t>
            </a: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</a:rPr>
              <a:t> </a:t>
            </a:r>
          </a:p>
          <a:p>
            <a:pPr>
              <a:buNone/>
            </a:pPr>
            <a:endParaRPr lang="en-US" sz="28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B050"/>
              </a:solidFill>
            </a:endParaRPr>
          </a:p>
          <a:p>
            <a:pPr>
              <a:buNone/>
            </a:pPr>
            <a:r>
              <a:rPr lang="en-US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</a:rPr>
              <a:t> </a:t>
            </a: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</a:rPr>
              <a:t>                </a:t>
            </a:r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</a:rPr>
              <a:t> </a:t>
            </a:r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latin typeface="Book Antiqua" pitchFamily="18" charset="0"/>
              </a:rPr>
              <a:t>her</a:t>
            </a:r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</a:rPr>
              <a:t>           </a:t>
            </a:r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Bernard MT Condensed" pitchFamily="18" charset="0"/>
              </a:rPr>
              <a:t>Sunday</a:t>
            </a:r>
          </a:p>
          <a:p>
            <a:pPr>
              <a:buNone/>
            </a:pPr>
            <a:endParaRPr lang="en-US" sz="28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latin typeface="Bernard MT Condensed" pitchFamily="18" charset="0"/>
            </a:endParaRPr>
          </a:p>
          <a:p>
            <a:pPr>
              <a:buNone/>
            </a:pPr>
            <a:r>
              <a:rPr lang="en-US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Bernard MT Condensed" pitchFamily="18" charset="0"/>
              </a:rPr>
              <a:t> </a:t>
            </a: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Bernard MT Condensed" pitchFamily="18" charset="0"/>
              </a:rPr>
              <a:t>                                       </a:t>
            </a:r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Bernard MT Condensed" pitchFamily="18" charset="0"/>
              </a:rPr>
              <a:t> </a:t>
            </a:r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latin typeface="Forte" pitchFamily="66" charset="0"/>
              </a:rPr>
              <a:t>do</a:t>
            </a:r>
            <a:endParaRPr lang="ru-RU" sz="60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        </a:t>
            </a:r>
            <a:r>
              <a:rPr lang="en-US" b="1" dirty="0" smtClean="0"/>
              <a:t> </a:t>
            </a:r>
            <a:r>
              <a:rPr lang="en-US" sz="8000" b="1" dirty="0" smtClean="0">
                <a:solidFill>
                  <a:srgbClr val="7030A0"/>
                </a:solidFill>
                <a:latin typeface="Bodoni MT Black" pitchFamily="18" charset="0"/>
              </a:rPr>
              <a:t>use</a:t>
            </a:r>
            <a:r>
              <a:rPr lang="en-US" sz="4800" b="1" dirty="0" smtClean="0">
                <a:solidFill>
                  <a:srgbClr val="7030A0"/>
                </a:solidFill>
                <a:latin typeface="Bodoni MT Black" pitchFamily="18" charset="0"/>
              </a:rPr>
              <a:t>            </a:t>
            </a:r>
            <a:r>
              <a:rPr lang="en-US" sz="7100" dirty="0" smtClean="0">
                <a:solidFill>
                  <a:srgbClr val="FF0000"/>
                </a:solidFill>
                <a:latin typeface="Forte" pitchFamily="66" charset="0"/>
              </a:rPr>
              <a:t>people</a:t>
            </a:r>
          </a:p>
          <a:p>
            <a:pPr>
              <a:buNone/>
            </a:pPr>
            <a:r>
              <a:rPr lang="en-US" sz="6600" dirty="0">
                <a:solidFill>
                  <a:srgbClr val="00B050"/>
                </a:solidFill>
                <a:latin typeface="Baskerville Old Face" pitchFamily="18" charset="0"/>
              </a:rPr>
              <a:t> </a:t>
            </a:r>
            <a:r>
              <a:rPr lang="en-US" sz="6600" dirty="0" smtClean="0">
                <a:solidFill>
                  <a:srgbClr val="00B050"/>
                </a:solidFill>
                <a:latin typeface="Baskerville Old Face" pitchFamily="18" charset="0"/>
              </a:rPr>
              <a:t>      </a:t>
            </a:r>
            <a:r>
              <a:rPr lang="en-US" sz="8000" b="1" dirty="0" smtClean="0">
                <a:solidFill>
                  <a:srgbClr val="00B050"/>
                </a:solidFill>
                <a:latin typeface="Baskerville Old Face" pitchFamily="18" charset="0"/>
              </a:rPr>
              <a:t>cars       </a:t>
            </a:r>
            <a:r>
              <a:rPr lang="en-US" sz="8000" b="1" dirty="0" smtClean="0">
                <a:solidFill>
                  <a:srgbClr val="0070C0"/>
                </a:solidFill>
                <a:latin typeface="Bradley Hand ITC" pitchFamily="66" charset="0"/>
              </a:rPr>
              <a:t>years</a:t>
            </a:r>
            <a:endParaRPr lang="en-US" sz="8000" b="1" dirty="0">
              <a:solidFill>
                <a:srgbClr val="0070C0"/>
              </a:solidFill>
              <a:latin typeface="Bradley Hand ITC" pitchFamily="66" charset="0"/>
            </a:endParaRPr>
          </a:p>
          <a:p>
            <a:pPr>
              <a:buNone/>
            </a:pPr>
            <a:r>
              <a:rPr lang="en-US" sz="8000" b="1" dirty="0" smtClean="0">
                <a:solidFill>
                  <a:srgbClr val="0070C0"/>
                </a:solidFill>
                <a:latin typeface="Bradley Hand ITC" pitchFamily="66" charset="0"/>
              </a:rPr>
              <a:t> </a:t>
            </a:r>
            <a:r>
              <a:rPr lang="en-US" sz="8000" b="1" dirty="0" smtClean="0">
                <a:solidFill>
                  <a:srgbClr val="FFFF00"/>
                </a:solidFill>
                <a:latin typeface="Broadway" pitchFamily="82" charset="0"/>
              </a:rPr>
              <a:t>100</a:t>
            </a:r>
            <a:r>
              <a:rPr lang="en-US" sz="8000" b="1" dirty="0" smtClean="0">
                <a:solidFill>
                  <a:srgbClr val="FFFF00"/>
                </a:solidFill>
                <a:latin typeface="Bradley Hand ITC" pitchFamily="66" charset="0"/>
              </a:rPr>
              <a:t> </a:t>
            </a:r>
            <a:r>
              <a:rPr lang="en-US" sz="8000" b="1" dirty="0" smtClean="0">
                <a:solidFill>
                  <a:srgbClr val="0070C0"/>
                </a:solidFill>
                <a:latin typeface="Bradley Hand ITC" pitchFamily="66" charset="0"/>
              </a:rPr>
              <a:t>    </a:t>
            </a:r>
            <a:r>
              <a:rPr lang="en-US" sz="8000" b="1" dirty="0" smtClean="0">
                <a:solidFill>
                  <a:schemeClr val="accent4"/>
                </a:solidFill>
                <a:latin typeface="Algerian" pitchFamily="82" charset="0"/>
              </a:rPr>
              <a:t>did   </a:t>
            </a:r>
          </a:p>
          <a:p>
            <a:pPr>
              <a:buNone/>
            </a:pPr>
            <a:r>
              <a:rPr lang="en-US" sz="8000" b="1" dirty="0">
                <a:solidFill>
                  <a:schemeClr val="accent4"/>
                </a:solidFill>
                <a:latin typeface="Algerian" pitchFamily="82" charset="0"/>
              </a:rPr>
              <a:t> </a:t>
            </a:r>
            <a:r>
              <a:rPr lang="en-US" sz="8000" b="1" dirty="0" smtClean="0">
                <a:solidFill>
                  <a:schemeClr val="accent4"/>
                </a:solidFill>
                <a:latin typeface="Algerian" pitchFamily="82" charset="0"/>
              </a:rPr>
              <a:t>          </a:t>
            </a:r>
            <a:r>
              <a:rPr lang="en-US" sz="8000" b="1" dirty="0" smtClean="0">
                <a:solidFill>
                  <a:schemeClr val="accent4"/>
                </a:solidFill>
                <a:latin typeface="Algerian" pitchFamily="82" charset="0"/>
              </a:rPr>
              <a:t> </a:t>
            </a:r>
            <a:r>
              <a:rPr lang="en-US" sz="8000" b="1" dirty="0" smtClean="0">
                <a:solidFill>
                  <a:srgbClr val="C00000"/>
                </a:solidFill>
                <a:latin typeface="Arial Black" pitchFamily="34" charset="0"/>
              </a:rPr>
              <a:t>ago</a:t>
            </a:r>
            <a:r>
              <a:rPr lang="en-US" sz="8000" b="1" dirty="0" smtClean="0">
                <a:solidFill>
                  <a:schemeClr val="accent4"/>
                </a:solidFill>
                <a:latin typeface="Algerian" pitchFamily="82" charset="0"/>
              </a:rPr>
              <a:t>      ?</a:t>
            </a:r>
            <a:endParaRPr lang="ru-RU" sz="80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89</TotalTime>
  <Words>72</Words>
  <Application>Microsoft Office PowerPoint</Application>
  <PresentationFormat>Экран (4:3)</PresentationFormat>
  <Paragraphs>46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Слайд 2</vt:lpstr>
      <vt:lpstr>Слайд 3</vt:lpstr>
      <vt:lpstr>Слайд 4</vt:lpstr>
      <vt:lpstr> 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IRU</dc:creator>
  <cp:lastModifiedBy>IRU</cp:lastModifiedBy>
  <cp:revision>9</cp:revision>
  <dcterms:created xsi:type="dcterms:W3CDTF">2019-05-19T14:25:22Z</dcterms:created>
  <dcterms:modified xsi:type="dcterms:W3CDTF">2019-05-19T15:55:20Z</dcterms:modified>
</cp:coreProperties>
</file>