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notesMasterIdLst>
    <p:notesMasterId r:id="rId26"/>
  </p:notesMasterIdLst>
  <p:sldIdLst>
    <p:sldId id="274" r:id="rId2"/>
    <p:sldId id="288" r:id="rId3"/>
    <p:sldId id="289" r:id="rId4"/>
    <p:sldId id="277" r:id="rId5"/>
    <p:sldId id="256" r:id="rId6"/>
    <p:sldId id="278" r:id="rId7"/>
    <p:sldId id="257" r:id="rId8"/>
    <p:sldId id="258" r:id="rId9"/>
    <p:sldId id="279" r:id="rId10"/>
    <p:sldId id="259" r:id="rId11"/>
    <p:sldId id="275" r:id="rId12"/>
    <p:sldId id="260" r:id="rId13"/>
    <p:sldId id="276" r:id="rId14"/>
    <p:sldId id="261" r:id="rId15"/>
    <p:sldId id="262" r:id="rId16"/>
    <p:sldId id="263" r:id="rId17"/>
    <p:sldId id="264" r:id="rId18"/>
    <p:sldId id="266" r:id="rId19"/>
    <p:sldId id="267" r:id="rId20"/>
    <p:sldId id="268" r:id="rId21"/>
    <p:sldId id="280" r:id="rId22"/>
    <p:sldId id="281" r:id="rId23"/>
    <p:sldId id="282" r:id="rId24"/>
    <p:sldId id="270" r:id="rId25"/>
  </p:sldIdLst>
  <p:sldSz cx="9144000" cy="72009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CC"/>
    <a:srgbClr val="B2D2E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6" autoAdjust="0"/>
    <p:restoredTop sz="94602" autoAdjust="0"/>
  </p:normalViewPr>
  <p:slideViewPr>
    <p:cSldViewPr>
      <p:cViewPr varScale="1">
        <p:scale>
          <a:sx n="94" d="100"/>
          <a:sy n="94" d="100"/>
        </p:scale>
        <p:origin x="-432" y="-102"/>
      </p:cViewPr>
      <p:guideLst>
        <p:guide orient="horz" pos="226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>
            <a:extLst>
              <a:ext uri="{FF2B5EF4-FFF2-40B4-BE49-F238E27FC236}">
                <a16:creationId xmlns:a16="http://schemas.microsoft.com/office/drawing/2014/main" xmlns="" id="{1A5EC8F3-2CA2-4708-B691-EA20B511FF9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en-US"/>
          </a:p>
        </p:txBody>
      </p:sp>
      <p:sp>
        <p:nvSpPr>
          <p:cNvPr id="628739" name="Rectangle 3">
            <a:extLst>
              <a:ext uri="{FF2B5EF4-FFF2-40B4-BE49-F238E27FC236}">
                <a16:creationId xmlns:a16="http://schemas.microsoft.com/office/drawing/2014/main" xmlns="" id="{FA323F78-9BE8-4D1F-8845-9FB18221DFA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en-US"/>
          </a:p>
        </p:txBody>
      </p:sp>
      <p:sp>
        <p:nvSpPr>
          <p:cNvPr id="628740" name="Rectangle 4">
            <a:extLst>
              <a:ext uri="{FF2B5EF4-FFF2-40B4-BE49-F238E27FC236}">
                <a16:creationId xmlns:a16="http://schemas.microsoft.com/office/drawing/2014/main" xmlns="" id="{C471C0CE-835E-4B14-9046-1AE27A84D1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2538" y="685800"/>
            <a:ext cx="43529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628741" name="Rectangle 5">
            <a:extLst>
              <a:ext uri="{FF2B5EF4-FFF2-40B4-BE49-F238E27FC236}">
                <a16:creationId xmlns:a16="http://schemas.microsoft.com/office/drawing/2014/main" xmlns="" id="{B8588085-5F1F-4040-8825-2F8F97D5177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28742" name="Rectangle 6">
            <a:extLst>
              <a:ext uri="{FF2B5EF4-FFF2-40B4-BE49-F238E27FC236}">
                <a16:creationId xmlns:a16="http://schemas.microsoft.com/office/drawing/2014/main" xmlns="" id="{C5C6FE5B-825F-4359-A7E4-C61D4D3AA47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en-US"/>
          </a:p>
        </p:txBody>
      </p:sp>
      <p:sp>
        <p:nvSpPr>
          <p:cNvPr id="628743" name="Rectangle 7">
            <a:extLst>
              <a:ext uri="{FF2B5EF4-FFF2-40B4-BE49-F238E27FC236}">
                <a16:creationId xmlns:a16="http://schemas.microsoft.com/office/drawing/2014/main" xmlns="" id="{28D3690A-361A-493A-B621-B9B0D916D7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6FAC9C-8609-4B1A-9BB4-F8AC973D6095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Freeform 2">
            <a:extLst>
              <a:ext uri="{FF2B5EF4-FFF2-40B4-BE49-F238E27FC236}">
                <a16:creationId xmlns:a16="http://schemas.microsoft.com/office/drawing/2014/main" xmlns="" id="{EC85D645-3894-4D80-B280-6A7538905E49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7119938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43" name="Rectangle 3">
            <a:extLst>
              <a:ext uri="{FF2B5EF4-FFF2-40B4-BE49-F238E27FC236}">
                <a16:creationId xmlns:a16="http://schemas.microsoft.com/office/drawing/2014/main" xmlns="" id="{65A308B7-0418-4645-A098-D2F365E001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87500"/>
            <a:ext cx="6400800" cy="2386013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altLang="en-US" noProof="0"/>
              <a:t>Образец заголовка</a:t>
            </a:r>
          </a:p>
        </p:txBody>
      </p:sp>
      <p:sp>
        <p:nvSpPr>
          <p:cNvPr id="650244" name="Rectangle 4">
            <a:extLst>
              <a:ext uri="{FF2B5EF4-FFF2-40B4-BE49-F238E27FC236}">
                <a16:creationId xmlns:a16="http://schemas.microsoft.com/office/drawing/2014/main" xmlns="" id="{DE95B6C0-2859-44C1-BD6B-65A89E7C97B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254500"/>
            <a:ext cx="6032500" cy="1052513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en-US" noProof="0"/>
              <a:t>Образец подзаголовка</a:t>
            </a:r>
          </a:p>
        </p:txBody>
      </p:sp>
      <p:sp>
        <p:nvSpPr>
          <p:cNvPr id="650245" name="Rectangle 5">
            <a:extLst>
              <a:ext uri="{FF2B5EF4-FFF2-40B4-BE49-F238E27FC236}">
                <a16:creationId xmlns:a16="http://schemas.microsoft.com/office/drawing/2014/main" xmlns="" id="{077F184A-7919-49C3-9E69-C9BEC77C8B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50246" name="Rectangle 6">
            <a:extLst>
              <a:ext uri="{FF2B5EF4-FFF2-40B4-BE49-F238E27FC236}">
                <a16:creationId xmlns:a16="http://schemas.microsoft.com/office/drawing/2014/main" xmlns="" id="{AF46A650-A3CB-4F76-8485-05B60DA9EE5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561138"/>
            <a:ext cx="28956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50247" name="Rectangle 7">
            <a:extLst>
              <a:ext uri="{FF2B5EF4-FFF2-40B4-BE49-F238E27FC236}">
                <a16:creationId xmlns:a16="http://schemas.microsoft.com/office/drawing/2014/main" xmlns="" id="{84F1A35B-8FF1-47EB-BF8C-B6CCAE3B4D2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fld id="{688B98BA-8D50-4C4B-A9AE-B68D441B6529}" type="slidenum">
              <a:rPr lang="ru-RU" altLang="en-US"/>
              <a:pPr/>
              <a:t>‹#›</a:t>
            </a:fld>
            <a:endParaRPr lang="ru-RU" altLang="en-US"/>
          </a:p>
        </p:txBody>
      </p:sp>
      <p:grpSp>
        <p:nvGrpSpPr>
          <p:cNvPr id="650248" name="Group 8">
            <a:extLst>
              <a:ext uri="{FF2B5EF4-FFF2-40B4-BE49-F238E27FC236}">
                <a16:creationId xmlns:a16="http://schemas.microsoft.com/office/drawing/2014/main" xmlns="" id="{19E1C8B8-90B6-4E94-8846-6DEA6BB8444E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46063"/>
            <a:ext cx="3787775" cy="1866900"/>
            <a:chOff x="123" y="148"/>
            <a:chExt cx="2386" cy="1120"/>
          </a:xfrm>
        </p:grpSpPr>
        <p:sp>
          <p:nvSpPr>
            <p:cNvPr id="650249" name="Freeform 9">
              <a:extLst>
                <a:ext uri="{FF2B5EF4-FFF2-40B4-BE49-F238E27FC236}">
                  <a16:creationId xmlns:a16="http://schemas.microsoft.com/office/drawing/2014/main" xmlns="" id="{2597FD24-8160-4084-AC18-F45EFE750C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250" name="Freeform 10">
              <a:extLst>
                <a:ext uri="{FF2B5EF4-FFF2-40B4-BE49-F238E27FC236}">
                  <a16:creationId xmlns:a16="http://schemas.microsoft.com/office/drawing/2014/main" xmlns="" id="{4BB9356E-C530-47DB-BB8A-0C774314B36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251" name="Freeform 11">
              <a:extLst>
                <a:ext uri="{FF2B5EF4-FFF2-40B4-BE49-F238E27FC236}">
                  <a16:creationId xmlns:a16="http://schemas.microsoft.com/office/drawing/2014/main" xmlns="" id="{6A40A5B5-1519-45B0-8729-A043BB33F36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0252" name="Group 12">
              <a:extLst>
                <a:ext uri="{FF2B5EF4-FFF2-40B4-BE49-F238E27FC236}">
                  <a16:creationId xmlns:a16="http://schemas.microsoft.com/office/drawing/2014/main" xmlns="" id="{2E3AFF83-4A66-4201-B8F2-3B63AE984B2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650253" name="Freeform 13">
                <a:extLst>
                  <a:ext uri="{FF2B5EF4-FFF2-40B4-BE49-F238E27FC236}">
                    <a16:creationId xmlns:a16="http://schemas.microsoft.com/office/drawing/2014/main" xmlns="" id="{699295DD-F149-4DD7-B161-5B4F7FF2D9C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54" name="Freeform 14">
                <a:extLst>
                  <a:ext uri="{FF2B5EF4-FFF2-40B4-BE49-F238E27FC236}">
                    <a16:creationId xmlns:a16="http://schemas.microsoft.com/office/drawing/2014/main" xmlns="" id="{682C5110-318B-4B4D-8843-0CE9AB838F8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55" name="Freeform 15">
                <a:extLst>
                  <a:ext uri="{FF2B5EF4-FFF2-40B4-BE49-F238E27FC236}">
                    <a16:creationId xmlns:a16="http://schemas.microsoft.com/office/drawing/2014/main" xmlns="" id="{B93A0668-A32F-4D57-A0B2-138F1E10B15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56" name="Freeform 16">
                <a:extLst>
                  <a:ext uri="{FF2B5EF4-FFF2-40B4-BE49-F238E27FC236}">
                    <a16:creationId xmlns:a16="http://schemas.microsoft.com/office/drawing/2014/main" xmlns="" id="{AD2437F9-119E-445B-B45C-721610F12B4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57" name="Freeform 17">
                <a:extLst>
                  <a:ext uri="{FF2B5EF4-FFF2-40B4-BE49-F238E27FC236}">
                    <a16:creationId xmlns:a16="http://schemas.microsoft.com/office/drawing/2014/main" xmlns="" id="{4D0F4BB9-AF10-40B9-9C4E-DAC8949BEAC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50258" name="Group 18">
            <a:extLst>
              <a:ext uri="{FF2B5EF4-FFF2-40B4-BE49-F238E27FC236}">
                <a16:creationId xmlns:a16="http://schemas.microsoft.com/office/drawing/2014/main" xmlns="" id="{68ACEC8D-3894-4CE9-B5A4-53A13177A975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587875"/>
            <a:ext cx="742950" cy="1111250"/>
            <a:chOff x="4986" y="2752"/>
            <a:chExt cx="468" cy="667"/>
          </a:xfrm>
        </p:grpSpPr>
        <p:sp>
          <p:nvSpPr>
            <p:cNvPr id="650259" name="Freeform 19">
              <a:extLst>
                <a:ext uri="{FF2B5EF4-FFF2-40B4-BE49-F238E27FC236}">
                  <a16:creationId xmlns:a16="http://schemas.microsoft.com/office/drawing/2014/main" xmlns="" id="{A0E86429-C441-4FE0-AAE8-FAAB2FAEA3B2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260" name="Freeform 20">
              <a:extLst>
                <a:ext uri="{FF2B5EF4-FFF2-40B4-BE49-F238E27FC236}">
                  <a16:creationId xmlns:a16="http://schemas.microsoft.com/office/drawing/2014/main" xmlns="" id="{EAA5538E-BBC0-48E4-BB66-92B9A610C45A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261" name="Freeform 21">
              <a:extLst>
                <a:ext uri="{FF2B5EF4-FFF2-40B4-BE49-F238E27FC236}">
                  <a16:creationId xmlns:a16="http://schemas.microsoft.com/office/drawing/2014/main" xmlns="" id="{26A776B0-9E3E-4A3A-A990-198440A3AAD0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0262" name="Group 22">
              <a:extLst>
                <a:ext uri="{FF2B5EF4-FFF2-40B4-BE49-F238E27FC236}">
                  <a16:creationId xmlns:a16="http://schemas.microsoft.com/office/drawing/2014/main" xmlns="" id="{544F42CF-61BB-44FB-8BC4-71CFCA575C13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650263" name="Freeform 23">
                <a:extLst>
                  <a:ext uri="{FF2B5EF4-FFF2-40B4-BE49-F238E27FC236}">
                    <a16:creationId xmlns:a16="http://schemas.microsoft.com/office/drawing/2014/main" xmlns="" id="{059DCD83-8493-4C85-991D-EE1024E5783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64" name="Freeform 24">
                <a:extLst>
                  <a:ext uri="{FF2B5EF4-FFF2-40B4-BE49-F238E27FC236}">
                    <a16:creationId xmlns:a16="http://schemas.microsoft.com/office/drawing/2014/main" xmlns="" id="{154EE786-C2E1-4BC3-8151-F5617B01416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65" name="Freeform 25">
                <a:extLst>
                  <a:ext uri="{FF2B5EF4-FFF2-40B4-BE49-F238E27FC236}">
                    <a16:creationId xmlns:a16="http://schemas.microsoft.com/office/drawing/2014/main" xmlns="" id="{0F401063-5681-4178-9FB4-62E8EB49AB3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66" name="Freeform 26">
                <a:extLst>
                  <a:ext uri="{FF2B5EF4-FFF2-40B4-BE49-F238E27FC236}">
                    <a16:creationId xmlns:a16="http://schemas.microsoft.com/office/drawing/2014/main" xmlns="" id="{DAF8EF1E-116B-489B-BB34-3006523DA18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50267" name="Freeform 27">
                <a:extLst>
                  <a:ext uri="{FF2B5EF4-FFF2-40B4-BE49-F238E27FC236}">
                    <a16:creationId xmlns:a16="http://schemas.microsoft.com/office/drawing/2014/main" xmlns="" id="{B800EE68-61A2-4313-BE12-CEC7D6C1CBF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650268" name="Freeform 28">
            <a:extLst>
              <a:ext uri="{FF2B5EF4-FFF2-40B4-BE49-F238E27FC236}">
                <a16:creationId xmlns:a16="http://schemas.microsoft.com/office/drawing/2014/main" xmlns="" id="{19211778-B3C0-4847-896D-5C98D1C7F084}"/>
              </a:ext>
            </a:extLst>
          </p:cNvPr>
          <p:cNvSpPr>
            <a:spLocks/>
          </p:cNvSpPr>
          <p:nvPr/>
        </p:nvSpPr>
        <p:spPr bwMode="auto">
          <a:xfrm>
            <a:off x="901700" y="5307013"/>
            <a:ext cx="6807200" cy="765175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0269" name="Freeform 29">
            <a:extLst>
              <a:ext uri="{FF2B5EF4-FFF2-40B4-BE49-F238E27FC236}">
                <a16:creationId xmlns:a16="http://schemas.microsoft.com/office/drawing/2014/main" xmlns="" id="{88FE387D-9D91-4A69-B328-D3F75F1C21A2}"/>
              </a:ext>
            </a:extLst>
          </p:cNvPr>
          <p:cNvSpPr>
            <a:spLocks/>
          </p:cNvSpPr>
          <p:nvPr/>
        </p:nvSpPr>
        <p:spPr bwMode="auto">
          <a:xfrm>
            <a:off x="4076700" y="2027238"/>
            <a:ext cx="889000" cy="40005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50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5024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5024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5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5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0243" grpId="0"/>
      <p:bldP spid="650244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02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02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02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502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54A181-6257-4464-99BA-BA3137F7B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C4780A3-0690-4508-9E54-6FC6A4C4B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2791F5-CF35-4ACB-9430-FE09C859B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BA28CB4-C1FD-4175-9C6F-3191BD222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AF2A441-2366-4EDD-B048-D5478BBE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A9597-61F7-4555-9849-1B4F6D17B72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952752431"/>
      </p:ext>
    </p:extLst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340F9F-02EF-48D7-B8C0-CBA091AE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95463"/>
            <a:ext cx="7886700" cy="2995612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2A36273-031E-4B91-9079-C1F786A5B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819650"/>
            <a:ext cx="7886700" cy="15748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DF8F205-51FC-4B3D-8C20-1DFDB0E39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E728C1-A334-4164-B9C5-4D3045FF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E18E46-4679-4AB1-8830-D36AB89C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A130C-F934-4F54-939C-F6B2CE404286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094357351"/>
      </p:ext>
    </p:extLst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F9F12F-99A8-4A29-A7CD-5F99E7839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037D2FB-00C4-4D22-B5D8-0C5872E05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771CB02-EEF2-4647-9029-AEE991552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A833851-A55C-4585-A28F-B7BCE14C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292BCA7-1C3A-4F41-AC10-2E1C77E60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9B88CAA-562D-4E22-A55E-F4715CD65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82161-44D6-4F94-AF79-4F418B6651F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29052065"/>
      </p:ext>
    </p:extLst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5EA7E1-6E0E-4E73-A2BA-628A91C7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84175"/>
            <a:ext cx="7886700" cy="1390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7769A47-B6C2-4E77-839C-AE914ED96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765300"/>
            <a:ext cx="3868737" cy="8651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959086E-0966-4543-ADAE-7E6F99360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630488"/>
            <a:ext cx="3868737" cy="3868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C6D1130-4C4F-4778-99BB-005A4ACFC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65300"/>
            <a:ext cx="3887788" cy="8651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225D3DD-A93D-4294-A32B-1E8AACE7CF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630488"/>
            <a:ext cx="3887788" cy="38687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6157F33-255A-4248-A703-3BE2A1FA4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2CA5AE6-BC8B-4FFC-BA99-0282A5B97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AA421C7-957F-4D63-B24D-30FA4C87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71B93-5C61-4AF5-8F2A-A9E40C9B891B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107419182"/>
      </p:ext>
    </p:extLst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EB0653-C235-4BED-8DA0-A155B4538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29F8FAA-19CF-4A8E-89E2-EAEC957D7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28EDBBC-6014-41E8-A0E5-7498B0919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DC20402-F174-4210-A18F-318EB4444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2B53D-BB87-4D97-9EC6-4C605D9C003E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468635377"/>
      </p:ext>
    </p:extLst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05D0B7A5-8DB9-4859-A058-A3C16FBE0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F54A78D-42B0-4594-A0EF-908AA6B2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EE31F4-591E-487D-AFCC-21528FE72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026C3-18B3-4D28-BC87-D6A5F7BA7E5F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231374556"/>
      </p:ext>
    </p:extLst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AFD12E-492E-4FC6-96C2-676B36ED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79425"/>
            <a:ext cx="2949575" cy="168116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2E5F632-743A-49A3-9C8C-E043C3B90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1036638"/>
            <a:ext cx="4629150" cy="5118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9321258-FC36-4463-B3E4-A6B3D2065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60588"/>
            <a:ext cx="2949575" cy="40020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EE820DC-1243-4E18-89E5-0F3D76B94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18F8733-F05C-4EF0-83E1-BBBEAB13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7FE75A-BFDA-4687-9B97-6C52F6225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C69EA-9C12-4D8C-BB69-1094E366070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366882289"/>
      </p:ext>
    </p:extLst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628F1-3D67-4872-B20B-0528CCF90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79425"/>
            <a:ext cx="2949575" cy="168116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1A12882-EF40-4861-81F6-A8047F999F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1036638"/>
            <a:ext cx="4629150" cy="5118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46E363-E39E-4848-8BD1-82E2AA098D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160588"/>
            <a:ext cx="2949575" cy="40020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7D4E5C8-FCA9-4887-B83A-04477E925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4DCA71D-099E-4380-9EDE-FC53C8B1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AEED68A-E5E6-4999-B333-274A3B0F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D7A607-01AA-44AE-B766-E6B13C23B17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925705254"/>
      </p:ext>
    </p:extLst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23EEF8-F70A-4F4B-BE0C-9DE2F3E0B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0010754-97EF-4DCA-A307-8E53D3E28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E09594-8445-4653-8078-A911611E6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8B3562-F396-4E5C-882F-A0A34918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B7684E-53AB-42A5-979C-66B48791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F8349A-9CA6-4E7D-B796-5082F3B4D063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2430220541"/>
      </p:ext>
    </p:extLst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F6EBBAD-DAB5-41EE-A861-9190360ABE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60338"/>
            <a:ext cx="1924050" cy="5600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8EC6841-58B1-40B1-8078-AD164EFD0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60338"/>
            <a:ext cx="5619750" cy="5600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AB43D5-93BE-4903-9D7C-15EFCFD1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224F2A-FAF0-43D9-B9D4-0976933D3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29E4BB2-2E87-450E-920C-3F5C523BB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AAEE88-6F74-4E75-9623-F1706A533FB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280431816"/>
      </p:ext>
    </p:extLst>
  </p:cSld>
  <p:clrMapOvr>
    <a:masterClrMapping/>
  </p:clrMapOvr>
  <p:transition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FAD22E-9FBF-4037-AEA5-B6AFB9E2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0338"/>
            <a:ext cx="6870700" cy="16795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CCB6EE-DC9C-450E-B97A-E97A79291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FCDD0B1-C1D7-4782-80F3-C2068F4D9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101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1BFD461-A8B6-44FC-981A-7EF9F8F6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09331C6-7D66-45DA-B0D1-5DF2C026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561138"/>
            <a:ext cx="28956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E4DBAC5-07F2-4263-94E6-E1F764B7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fld id="{54746EDB-6F0A-4CAD-8430-A4A868DD1C8A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3731972232"/>
      </p:ext>
    </p:extLst>
  </p:cSld>
  <p:clrMapOvr>
    <a:masterClrMapping/>
  </p:clrMapOvr>
  <p:transition>
    <p:wedg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7775E8-2B2B-4C8F-AD56-E9C56CF8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0338"/>
            <a:ext cx="6870700" cy="16795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71E3DB-5334-4FE1-9169-2C4C1EBC1A1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xmlns="" id="{8CAA64AE-30C5-45DF-BD95-CE7C11FA809A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10100" y="1920875"/>
            <a:ext cx="3771900" cy="38401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EE9273C-76CD-4383-93BF-3AA0E00BC2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2F4DF81-B77B-4E4E-A54E-F3976BC6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561138"/>
            <a:ext cx="28956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3932F24-563F-45CC-AC28-08C92F006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fld id="{84533BBF-902C-4FF9-90BB-1644CE1DE95C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649223848"/>
      </p:ext>
    </p:extLst>
  </p:cSld>
  <p:clrMapOvr>
    <a:masterClrMapping/>
  </p:clrMapOvr>
  <p:transition>
    <p:wedg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61E90FF-701E-4BC6-8CAA-9D522A32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60338"/>
            <a:ext cx="6870700" cy="16795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xmlns="" id="{291299F1-FA90-403F-8120-511CC20EE69E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1920875"/>
            <a:ext cx="3771900" cy="38401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E85512F-29EE-437C-B1DF-A8BF2B8A8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10100" y="1920875"/>
            <a:ext cx="3771900" cy="3840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F5790EE-2A26-4777-BBD3-EA8A4004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159769D-7798-4565-8729-3FE04964E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561138"/>
            <a:ext cx="2895600" cy="479425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691653D-140A-44CB-9A74-B172E8D27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561138"/>
            <a:ext cx="1905000" cy="479425"/>
          </a:xfrm>
        </p:spPr>
        <p:txBody>
          <a:bodyPr/>
          <a:lstStyle>
            <a:lvl1pPr>
              <a:defRPr/>
            </a:lvl1pPr>
          </a:lstStyle>
          <a:p>
            <a:fld id="{11C38460-1417-4B1E-9C3E-1497E8466BD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xmlns="" val="1426204043"/>
      </p:ext>
    </p:extLst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Freeform 2">
            <a:extLst>
              <a:ext uri="{FF2B5EF4-FFF2-40B4-BE49-F238E27FC236}">
                <a16:creationId xmlns:a16="http://schemas.microsoft.com/office/drawing/2014/main" xmlns="" id="{8B8611AD-2C49-4C01-99D3-83B002FC1592}"/>
              </a:ext>
            </a:extLst>
          </p:cNvPr>
          <p:cNvSpPr>
            <a:spLocks/>
          </p:cNvSpPr>
          <p:nvPr/>
        </p:nvSpPr>
        <p:spPr bwMode="auto">
          <a:xfrm rot="-3172564">
            <a:off x="7748588" y="36513"/>
            <a:ext cx="1220787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9219" name="Rectangle 3">
            <a:extLst>
              <a:ext uri="{FF2B5EF4-FFF2-40B4-BE49-F238E27FC236}">
                <a16:creationId xmlns:a16="http://schemas.microsoft.com/office/drawing/2014/main" xmlns="" id="{BE70D3AF-3F05-4F23-B53C-9014EDCD2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60338"/>
            <a:ext cx="68707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заголовка</a:t>
            </a:r>
          </a:p>
        </p:txBody>
      </p:sp>
      <p:sp>
        <p:nvSpPr>
          <p:cNvPr id="649220" name="Rectangle 4">
            <a:extLst>
              <a:ext uri="{FF2B5EF4-FFF2-40B4-BE49-F238E27FC236}">
                <a16:creationId xmlns:a16="http://schemas.microsoft.com/office/drawing/2014/main" xmlns="" id="{F95710A7-F5B4-4DFF-ABB4-B628059EAF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20875"/>
            <a:ext cx="76962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649221" name="Rectangle 5">
            <a:extLst>
              <a:ext uri="{FF2B5EF4-FFF2-40B4-BE49-F238E27FC236}">
                <a16:creationId xmlns:a16="http://schemas.microsoft.com/office/drawing/2014/main" xmlns="" id="{284F2AD8-43A4-4753-B066-F4F3E9F79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561138"/>
            <a:ext cx="1905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ru-RU" altLang="en-US"/>
          </a:p>
        </p:txBody>
      </p:sp>
      <p:sp>
        <p:nvSpPr>
          <p:cNvPr id="649222" name="Rectangle 6">
            <a:extLst>
              <a:ext uri="{FF2B5EF4-FFF2-40B4-BE49-F238E27FC236}">
                <a16:creationId xmlns:a16="http://schemas.microsoft.com/office/drawing/2014/main" xmlns="" id="{2342C938-E0D5-4245-AA34-1AC1F548E1E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561138"/>
            <a:ext cx="289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ru-RU" altLang="en-US"/>
          </a:p>
        </p:txBody>
      </p:sp>
      <p:sp>
        <p:nvSpPr>
          <p:cNvPr id="649223" name="Rectangle 7">
            <a:extLst>
              <a:ext uri="{FF2B5EF4-FFF2-40B4-BE49-F238E27FC236}">
                <a16:creationId xmlns:a16="http://schemas.microsoft.com/office/drawing/2014/main" xmlns="" id="{F95A690D-203E-4631-8A59-FCAFD710FB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561138"/>
            <a:ext cx="1905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92F40043-F319-402B-8B1A-045137B48A5A}" type="slidenum">
              <a:rPr lang="ru-RU" altLang="en-US"/>
              <a:pPr/>
              <a:t>‹#›</a:t>
            </a:fld>
            <a:endParaRPr lang="ru-RU" altLang="en-US"/>
          </a:p>
        </p:txBody>
      </p:sp>
      <p:sp>
        <p:nvSpPr>
          <p:cNvPr id="649224" name="Freeform 8">
            <a:extLst>
              <a:ext uri="{FF2B5EF4-FFF2-40B4-BE49-F238E27FC236}">
                <a16:creationId xmlns:a16="http://schemas.microsoft.com/office/drawing/2014/main" xmlns="" id="{C6818BC9-F79F-4BE0-9F2E-9D7F5D1B9C7D}"/>
              </a:ext>
            </a:extLst>
          </p:cNvPr>
          <p:cNvSpPr>
            <a:spLocks/>
          </p:cNvSpPr>
          <p:nvPr/>
        </p:nvSpPr>
        <p:spPr bwMode="auto">
          <a:xfrm rot="-3172564">
            <a:off x="7835900" y="77788"/>
            <a:ext cx="1223963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9225" name="Freeform 9">
            <a:extLst>
              <a:ext uri="{FF2B5EF4-FFF2-40B4-BE49-F238E27FC236}">
                <a16:creationId xmlns:a16="http://schemas.microsoft.com/office/drawing/2014/main" xmlns="" id="{9D7A6AF5-F711-4F80-A684-3B9023F87177}"/>
              </a:ext>
            </a:extLst>
          </p:cNvPr>
          <p:cNvSpPr>
            <a:spLocks/>
          </p:cNvSpPr>
          <p:nvPr/>
        </p:nvSpPr>
        <p:spPr bwMode="auto">
          <a:xfrm rot="-3172564">
            <a:off x="7805738" y="241300"/>
            <a:ext cx="10763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49226" name="Group 10">
            <a:extLst>
              <a:ext uri="{FF2B5EF4-FFF2-40B4-BE49-F238E27FC236}">
                <a16:creationId xmlns:a16="http://schemas.microsoft.com/office/drawing/2014/main" xmlns="" id="{6DA23510-C871-45BE-A217-486035BBCC87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816600"/>
            <a:ext cx="1784350" cy="1309688"/>
            <a:chOff x="5" y="3490"/>
            <a:chExt cx="1124" cy="785"/>
          </a:xfrm>
        </p:grpSpPr>
        <p:sp>
          <p:nvSpPr>
            <p:cNvPr id="649227" name="Freeform 11">
              <a:extLst>
                <a:ext uri="{FF2B5EF4-FFF2-40B4-BE49-F238E27FC236}">
                  <a16:creationId xmlns:a16="http://schemas.microsoft.com/office/drawing/2014/main" xmlns="" id="{6642FE78-6C5C-4456-8783-E4C09F0CA9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28" name="Freeform 12">
              <a:extLst>
                <a:ext uri="{FF2B5EF4-FFF2-40B4-BE49-F238E27FC236}">
                  <a16:creationId xmlns:a16="http://schemas.microsoft.com/office/drawing/2014/main" xmlns="" id="{A84E8646-3D1D-4719-A593-60E6DF5083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29" name="Freeform 13">
              <a:extLst>
                <a:ext uri="{FF2B5EF4-FFF2-40B4-BE49-F238E27FC236}">
                  <a16:creationId xmlns:a16="http://schemas.microsoft.com/office/drawing/2014/main" xmlns="" id="{7D22E601-EFEE-4DC8-B9AA-E37D8410CF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0" name="Freeform 14">
              <a:extLst>
                <a:ext uri="{FF2B5EF4-FFF2-40B4-BE49-F238E27FC236}">
                  <a16:creationId xmlns:a16="http://schemas.microsoft.com/office/drawing/2014/main" xmlns="" id="{D465D7DC-8724-4F51-8CEA-6A1C993248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1" name="Freeform 15">
              <a:extLst>
                <a:ext uri="{FF2B5EF4-FFF2-40B4-BE49-F238E27FC236}">
                  <a16:creationId xmlns:a16="http://schemas.microsoft.com/office/drawing/2014/main" xmlns="" id="{AFF8F7D4-7ED0-4EB6-8C97-593977CF23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2" name="Freeform 16">
              <a:extLst>
                <a:ext uri="{FF2B5EF4-FFF2-40B4-BE49-F238E27FC236}">
                  <a16:creationId xmlns:a16="http://schemas.microsoft.com/office/drawing/2014/main" xmlns="" id="{BACD9128-3FD1-4366-A215-748CABC954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3" name="Freeform 17">
              <a:extLst>
                <a:ext uri="{FF2B5EF4-FFF2-40B4-BE49-F238E27FC236}">
                  <a16:creationId xmlns:a16="http://schemas.microsoft.com/office/drawing/2014/main" xmlns="" id="{CD66DF9D-91BA-4F13-BCE9-071D1B685B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4" name="Freeform 18">
              <a:extLst>
                <a:ext uri="{FF2B5EF4-FFF2-40B4-BE49-F238E27FC236}">
                  <a16:creationId xmlns:a16="http://schemas.microsoft.com/office/drawing/2014/main" xmlns="" id="{E4570BE7-8F5F-4A29-A13F-1B676207EEE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35" name="Freeform 19">
              <a:extLst>
                <a:ext uri="{FF2B5EF4-FFF2-40B4-BE49-F238E27FC236}">
                  <a16:creationId xmlns:a16="http://schemas.microsoft.com/office/drawing/2014/main" xmlns="" id="{B0EF596E-1048-4CB0-A401-85BC7AEDA4C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9236" name="Group 20">
              <a:extLst>
                <a:ext uri="{FF2B5EF4-FFF2-40B4-BE49-F238E27FC236}">
                  <a16:creationId xmlns:a16="http://schemas.microsoft.com/office/drawing/2014/main" xmlns="" id="{EF685F5A-ED78-45CC-95BD-C65C04A3D6B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649237" name="Group 21">
                <a:extLst>
                  <a:ext uri="{FF2B5EF4-FFF2-40B4-BE49-F238E27FC236}">
                    <a16:creationId xmlns:a16="http://schemas.microsoft.com/office/drawing/2014/main" xmlns="" id="{9E7ABC1C-E503-4556-81C0-3CB0AFE5A1E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649238" name="Freeform 22">
                  <a:extLst>
                    <a:ext uri="{FF2B5EF4-FFF2-40B4-BE49-F238E27FC236}">
                      <a16:creationId xmlns:a16="http://schemas.microsoft.com/office/drawing/2014/main" xmlns="" id="{41CB2CCC-341C-4B90-9B6A-B71DAB91EF2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39" name="Freeform 23">
                  <a:extLst>
                    <a:ext uri="{FF2B5EF4-FFF2-40B4-BE49-F238E27FC236}">
                      <a16:creationId xmlns:a16="http://schemas.microsoft.com/office/drawing/2014/main" xmlns="" id="{0BD6C146-3D23-4CCD-A9B0-83548B54D07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40" name="Freeform 24">
                  <a:extLst>
                    <a:ext uri="{FF2B5EF4-FFF2-40B4-BE49-F238E27FC236}">
                      <a16:creationId xmlns:a16="http://schemas.microsoft.com/office/drawing/2014/main" xmlns="" id="{9AE0C6A6-5E53-47ED-B513-8EB28B7E33E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49241" name="Freeform 25">
                <a:extLst>
                  <a:ext uri="{FF2B5EF4-FFF2-40B4-BE49-F238E27FC236}">
                    <a16:creationId xmlns:a16="http://schemas.microsoft.com/office/drawing/2014/main" xmlns="" id="{A9F3E852-DF55-4830-9B73-91148CD3CDE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9242" name="Freeform 26">
                <a:extLst>
                  <a:ext uri="{FF2B5EF4-FFF2-40B4-BE49-F238E27FC236}">
                    <a16:creationId xmlns:a16="http://schemas.microsoft.com/office/drawing/2014/main" xmlns="" id="{B39DA176-9FA2-488D-9708-7584933743D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49243" name="Freeform 27">
                <a:extLst>
                  <a:ext uri="{FF2B5EF4-FFF2-40B4-BE49-F238E27FC236}">
                    <a16:creationId xmlns:a16="http://schemas.microsoft.com/office/drawing/2014/main" xmlns="" id="{5F0D64C4-28AE-45EA-AA91-023F52F7909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49244" name="Group 28">
                <a:extLst>
                  <a:ext uri="{FF2B5EF4-FFF2-40B4-BE49-F238E27FC236}">
                    <a16:creationId xmlns:a16="http://schemas.microsoft.com/office/drawing/2014/main" xmlns="" id="{367F7D83-9F89-4A2C-85EB-97CBA7EB607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649245" name="Freeform 29">
                  <a:extLst>
                    <a:ext uri="{FF2B5EF4-FFF2-40B4-BE49-F238E27FC236}">
                      <a16:creationId xmlns:a16="http://schemas.microsoft.com/office/drawing/2014/main" xmlns="" id="{11889603-1681-492D-96B9-6E1D5126551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46" name="Freeform 30">
                  <a:extLst>
                    <a:ext uri="{FF2B5EF4-FFF2-40B4-BE49-F238E27FC236}">
                      <a16:creationId xmlns:a16="http://schemas.microsoft.com/office/drawing/2014/main" xmlns="" id="{300F1C0B-4D33-480D-9F6C-D25249012E8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47" name="Freeform 31">
                  <a:extLst>
                    <a:ext uri="{FF2B5EF4-FFF2-40B4-BE49-F238E27FC236}">
                      <a16:creationId xmlns:a16="http://schemas.microsoft.com/office/drawing/2014/main" xmlns="" id="{3E1C656F-1952-4BB7-AEB2-A98BB0CA031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48" name="Freeform 32">
                  <a:extLst>
                    <a:ext uri="{FF2B5EF4-FFF2-40B4-BE49-F238E27FC236}">
                      <a16:creationId xmlns:a16="http://schemas.microsoft.com/office/drawing/2014/main" xmlns="" id="{E5D399D6-DEB2-464F-8553-0B8671E22A6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49" name="Freeform 33">
                  <a:extLst>
                    <a:ext uri="{FF2B5EF4-FFF2-40B4-BE49-F238E27FC236}">
                      <a16:creationId xmlns:a16="http://schemas.microsoft.com/office/drawing/2014/main" xmlns="" id="{55E4696F-ADF7-45B9-A6E1-77B58D37C06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50" name="Freeform 34">
                  <a:extLst>
                    <a:ext uri="{FF2B5EF4-FFF2-40B4-BE49-F238E27FC236}">
                      <a16:creationId xmlns:a16="http://schemas.microsoft.com/office/drawing/2014/main" xmlns="" id="{50BEB1B6-F4EB-412D-B0E7-AF73793E9CC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51" name="Freeform 35">
                  <a:extLst>
                    <a:ext uri="{FF2B5EF4-FFF2-40B4-BE49-F238E27FC236}">
                      <a16:creationId xmlns:a16="http://schemas.microsoft.com/office/drawing/2014/main" xmlns="" id="{4738C68E-CE2C-424B-A323-E4D5BE6324C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52" name="Freeform 36">
                  <a:extLst>
                    <a:ext uri="{FF2B5EF4-FFF2-40B4-BE49-F238E27FC236}">
                      <a16:creationId xmlns:a16="http://schemas.microsoft.com/office/drawing/2014/main" xmlns="" id="{B20B1BD0-0573-4277-B6CA-1A978EE9C88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649253" name="Group 37">
            <a:extLst>
              <a:ext uri="{FF2B5EF4-FFF2-40B4-BE49-F238E27FC236}">
                <a16:creationId xmlns:a16="http://schemas.microsoft.com/office/drawing/2014/main" xmlns="" id="{E1A4158A-103F-4E8A-B5C5-933BFB143656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222500"/>
            <a:ext cx="385763" cy="4522788"/>
            <a:chOff x="5468" y="1333"/>
            <a:chExt cx="243" cy="2714"/>
          </a:xfrm>
        </p:grpSpPr>
        <p:sp>
          <p:nvSpPr>
            <p:cNvPr id="649254" name="Freeform 38">
              <a:extLst>
                <a:ext uri="{FF2B5EF4-FFF2-40B4-BE49-F238E27FC236}">
                  <a16:creationId xmlns:a16="http://schemas.microsoft.com/office/drawing/2014/main" xmlns="" id="{F32B7E45-D188-49B6-A123-72ABFE75B1FC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255" name="Freeform 39">
              <a:extLst>
                <a:ext uri="{FF2B5EF4-FFF2-40B4-BE49-F238E27FC236}">
                  <a16:creationId xmlns:a16="http://schemas.microsoft.com/office/drawing/2014/main" xmlns="" id="{3B3098A2-B2AA-4BC4-AC84-095EDA157F18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9256" name="Group 40">
            <a:extLst>
              <a:ext uri="{FF2B5EF4-FFF2-40B4-BE49-F238E27FC236}">
                <a16:creationId xmlns:a16="http://schemas.microsoft.com/office/drawing/2014/main" xmlns="" id="{B772AD36-2865-40E2-BCCA-724CAA7CBE60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5250"/>
            <a:ext cx="2133600" cy="2006600"/>
            <a:chOff x="4610" y="57"/>
            <a:chExt cx="1344" cy="1204"/>
          </a:xfrm>
        </p:grpSpPr>
        <p:grpSp>
          <p:nvGrpSpPr>
            <p:cNvPr id="649257" name="Group 41">
              <a:extLst>
                <a:ext uri="{FF2B5EF4-FFF2-40B4-BE49-F238E27FC236}">
                  <a16:creationId xmlns:a16="http://schemas.microsoft.com/office/drawing/2014/main" xmlns="" id="{5769CC56-1FE1-4A6D-9B38-215011CC1714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649258" name="Freeform 42">
                <a:extLst>
                  <a:ext uri="{FF2B5EF4-FFF2-40B4-BE49-F238E27FC236}">
                    <a16:creationId xmlns:a16="http://schemas.microsoft.com/office/drawing/2014/main" xmlns="" id="{9D8DBE7F-4D9E-4A4D-863F-B5287BB66A0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49259" name="Group 43">
                <a:extLst>
                  <a:ext uri="{FF2B5EF4-FFF2-40B4-BE49-F238E27FC236}">
                    <a16:creationId xmlns:a16="http://schemas.microsoft.com/office/drawing/2014/main" xmlns="" id="{44D4F16D-7647-4E4D-9A80-2A2D9126840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649260" name="Freeform 44">
                  <a:extLst>
                    <a:ext uri="{FF2B5EF4-FFF2-40B4-BE49-F238E27FC236}">
                      <a16:creationId xmlns:a16="http://schemas.microsoft.com/office/drawing/2014/main" xmlns="" id="{5EFBE1B1-FA29-4BFF-8F37-8B9BC24646B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1" name="Freeform 45">
                  <a:extLst>
                    <a:ext uri="{FF2B5EF4-FFF2-40B4-BE49-F238E27FC236}">
                      <a16:creationId xmlns:a16="http://schemas.microsoft.com/office/drawing/2014/main" xmlns="" id="{E6D61376-B1B6-498A-ABEC-A97294DCDD2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2" name="Freeform 46">
                  <a:extLst>
                    <a:ext uri="{FF2B5EF4-FFF2-40B4-BE49-F238E27FC236}">
                      <a16:creationId xmlns:a16="http://schemas.microsoft.com/office/drawing/2014/main" xmlns="" id="{68AD0679-F68E-45CB-9C31-89F037484AB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3" name="Freeform 47">
                  <a:extLst>
                    <a:ext uri="{FF2B5EF4-FFF2-40B4-BE49-F238E27FC236}">
                      <a16:creationId xmlns:a16="http://schemas.microsoft.com/office/drawing/2014/main" xmlns="" id="{511F574C-5E8A-4B3B-9418-62EDC1328C3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4" name="Freeform 48">
                  <a:extLst>
                    <a:ext uri="{FF2B5EF4-FFF2-40B4-BE49-F238E27FC236}">
                      <a16:creationId xmlns:a16="http://schemas.microsoft.com/office/drawing/2014/main" xmlns="" id="{6E86E2C3-7FD3-4816-8766-717CF0FA4E8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5" name="Freeform 49">
                  <a:extLst>
                    <a:ext uri="{FF2B5EF4-FFF2-40B4-BE49-F238E27FC236}">
                      <a16:creationId xmlns:a16="http://schemas.microsoft.com/office/drawing/2014/main" xmlns="" id="{B40FE769-9DA5-4D81-89BA-EBB2A9A54F5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6" name="Freeform 50">
                  <a:extLst>
                    <a:ext uri="{FF2B5EF4-FFF2-40B4-BE49-F238E27FC236}">
                      <a16:creationId xmlns:a16="http://schemas.microsoft.com/office/drawing/2014/main" xmlns="" id="{278FF047-D473-4C46-9425-3EC62E7FCCF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49267" name="Freeform 51">
                  <a:extLst>
                    <a:ext uri="{FF2B5EF4-FFF2-40B4-BE49-F238E27FC236}">
                      <a16:creationId xmlns:a16="http://schemas.microsoft.com/office/drawing/2014/main" xmlns="" id="{E81A1B84-109A-4431-AD1E-87567F9868B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649268" name="Line 52">
              <a:extLst>
                <a:ext uri="{FF2B5EF4-FFF2-40B4-BE49-F238E27FC236}">
                  <a16:creationId xmlns:a16="http://schemas.microsoft.com/office/drawing/2014/main" xmlns="" id="{2A947BEA-D2EA-4C87-A9D5-C1AC06FB7D39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</p:sldLayoutIdLst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649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6492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492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64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4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4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219" grpId="0"/>
      <p:bldP spid="649220" grpId="0" build="p">
        <p:tmplLst>
          <p:tmpl lvl="1">
            <p:tnLst>
              <p:par>
                <p:cTn presetID="53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9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922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9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922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9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922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9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922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3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92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492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492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fvIWsjfW4s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c7FNeXsaRcE" TargetMode="External"/><Relationship Id="rId5" Type="http://schemas.openxmlformats.org/officeDocument/2006/relationships/hyperlink" Target="https://youtu.be/PQsb6zEqIQs" TargetMode="External"/><Relationship Id="rId4" Type="http://schemas.openxmlformats.org/officeDocument/2006/relationships/hyperlink" Target="https://youtu.be/_zK5ycN7hC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9" name="Text Box 17">
            <a:extLst>
              <a:ext uri="{FF2B5EF4-FFF2-40B4-BE49-F238E27FC236}">
                <a16:creationId xmlns:a16="http://schemas.microsoft.com/office/drawing/2014/main" xmlns="" id="{BF19B818-9BD5-46EF-B3C9-50E6783DFD8B}"/>
              </a:ext>
            </a:extLst>
          </p:cNvPr>
          <p:cNvSpPr txBox="1">
            <a:spLocks noChangeArrowheads="1"/>
          </p:cNvSpPr>
          <p:nvPr/>
        </p:nvSpPr>
        <p:spPr bwMode="auto">
          <a:xfrm rot="11397037">
            <a:off x="2986088" y="1635125"/>
            <a:ext cx="41068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/>
          <a:p>
            <a:pPr>
              <a:spcBef>
                <a:spcPct val="50000"/>
              </a:spcBef>
            </a:pPr>
            <a:endParaRPr lang="en-US" altLang="en-US">
              <a:latin typeface="Comic Sans MS" panose="030F0702030302020204" pitchFamily="66" charset="0"/>
            </a:endParaRPr>
          </a:p>
        </p:txBody>
      </p:sp>
      <p:pic>
        <p:nvPicPr>
          <p:cNvPr id="33816" name="Picture 24">
            <a:extLst>
              <a:ext uri="{FF2B5EF4-FFF2-40B4-BE49-F238E27FC236}">
                <a16:creationId xmlns:a16="http://schemas.microsoft.com/office/drawing/2014/main" xmlns="" id="{E0734482-3756-4D23-B114-CC63DDB6903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600700"/>
            <a:ext cx="1344613" cy="132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831C093-7D57-044C-B880-93D10863D5C1}"/>
              </a:ext>
            </a:extLst>
          </p:cNvPr>
          <p:cNvSpPr txBox="1"/>
          <p:nvPr/>
        </p:nvSpPr>
        <p:spPr>
          <a:xfrm>
            <a:off x="1274016" y="219641"/>
            <a:ext cx="6092988" cy="2633798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6">
              <a:lnSpc>
                <a:spcPct val="107000"/>
              </a:lnSpc>
              <a:spcAft>
                <a:spcPts val="800"/>
              </a:spcAft>
            </a:pPr>
            <a:endParaRPr lang="ru-RU" sz="2400" b="1" u="sng" dirty="0">
              <a:solidFill>
                <a:schemeClr val="tx2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5">
              <a:lnSpc>
                <a:spcPct val="107000"/>
              </a:lnSpc>
              <a:spcAft>
                <a:spcPts val="800"/>
              </a:spcAft>
            </a:pPr>
            <a:r>
              <a:rPr lang="ru-RU" i="1" dirty="0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Классная работа- </a:t>
            </a:r>
            <a:endParaRPr lang="ru-RU" sz="2800" i="1" dirty="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https://youtu.be/DfvIWsjfW4s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https://youtu.be/_zK5ycN7hCA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https://youtu.be/PQsb6zEqIQs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https://youtu.be/c7FNeXsaRcE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4A812A1-5C63-4345-B0B3-CFE1DB5F4CB5}"/>
              </a:ext>
            </a:extLst>
          </p:cNvPr>
          <p:cNvSpPr txBox="1"/>
          <p:nvPr/>
        </p:nvSpPr>
        <p:spPr>
          <a:xfrm>
            <a:off x="2884535" y="3717830"/>
            <a:ext cx="4572000" cy="287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4">
              <a:lnSpc>
                <a:spcPct val="107000"/>
              </a:lnSpc>
              <a:spcAft>
                <a:spcPts val="800"/>
              </a:spcAft>
            </a:pPr>
            <a:r>
              <a:rPr lang="ru-RU">
                <a:solidFill>
                  <a:srgbClr val="7030A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Домашняя работа-</a:t>
            </a:r>
            <a:endParaRPr lang="ru-RU" sz="2800">
              <a:solidFill>
                <a:srgbClr val="7030A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800">
                <a:solidFill>
                  <a:schemeClr val="bg2"/>
                </a:solidFill>
                <a:effectLst/>
                <a:latin typeface="+mn-lt"/>
                <a:ea typeface="Times New Roman" panose="02020603050405020304" pitchFamily="18" charset="0"/>
              </a:rPr>
              <a:t>В каждом человеке заложена способность к творчеству. </a:t>
            </a:r>
            <a:r>
              <a:rPr lang="ru-RU" sz="1800">
                <a:solidFill>
                  <a:schemeClr val="bg2"/>
                </a:solidFill>
                <a:effectLst/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Сегодня вы </a:t>
            </a:r>
            <a:r>
              <a:rPr lang="ru-RU" sz="1800">
                <a:solidFill>
                  <a:schemeClr val="bg2"/>
                </a:solidFill>
                <a:effectLst/>
                <a:latin typeface="+mn-lt"/>
                <a:ea typeface="Times New Roman" panose="02020603050405020304" pitchFamily="18" charset="0"/>
              </a:rPr>
              <a:t> будете описывать любимую игрушку, будете учиться строить свою речь связно и красиво, думать, оформлять свои мысли письменно. Результатом вашей деятельности станет сочинение-описание игрушки.</a:t>
            </a:r>
            <a:endParaRPr lang="ru-RU" sz="3200">
              <a:solidFill>
                <a:schemeClr val="bg2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 advClick="0" advTm="5000"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670" name="Picture 6">
            <a:extLst>
              <a:ext uri="{FF2B5EF4-FFF2-40B4-BE49-F238E27FC236}">
                <a16:creationId xmlns:a16="http://schemas.microsoft.com/office/drawing/2014/main" xmlns="" id="{72712D6A-BA8D-43DC-9E2A-26224707B4C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25450"/>
            <a:ext cx="665162" cy="9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74" name="Picture 10">
            <a:extLst>
              <a:ext uri="{FF2B5EF4-FFF2-40B4-BE49-F238E27FC236}">
                <a16:creationId xmlns:a16="http://schemas.microsoft.com/office/drawing/2014/main" xmlns="" id="{78B3FCDB-FBCB-408D-A8E4-8C549871FB4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950" y="1408113"/>
            <a:ext cx="736600" cy="83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75" name="Picture 11">
            <a:extLst>
              <a:ext uri="{FF2B5EF4-FFF2-40B4-BE49-F238E27FC236}">
                <a16:creationId xmlns:a16="http://schemas.microsoft.com/office/drawing/2014/main" xmlns="" id="{B9CDDD7A-95AE-4C9B-98CC-CA242C8912A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9788" y="273050"/>
            <a:ext cx="4953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76" name="Picture 12">
            <a:extLst>
              <a:ext uri="{FF2B5EF4-FFF2-40B4-BE49-F238E27FC236}">
                <a16:creationId xmlns:a16="http://schemas.microsoft.com/office/drawing/2014/main" xmlns="" id="{BB629ADC-1EEC-4E5B-8A22-83050C6C194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954088"/>
            <a:ext cx="4953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77" name="Picture 13">
            <a:extLst>
              <a:ext uri="{FF2B5EF4-FFF2-40B4-BE49-F238E27FC236}">
                <a16:creationId xmlns:a16="http://schemas.microsoft.com/office/drawing/2014/main" xmlns="" id="{F2F6204E-48BF-4F8E-8D20-91BC383893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2813" y="652463"/>
            <a:ext cx="4953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78" name="Picture 14">
            <a:extLst>
              <a:ext uri="{FF2B5EF4-FFF2-40B4-BE49-F238E27FC236}">
                <a16:creationId xmlns:a16="http://schemas.microsoft.com/office/drawing/2014/main" xmlns="" id="{8C3B1C0F-6EA4-41D9-9F7F-0B54E2FF21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349250"/>
            <a:ext cx="133350" cy="14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82" name="Picture 18">
            <a:extLst>
              <a:ext uri="{FF2B5EF4-FFF2-40B4-BE49-F238E27FC236}">
                <a16:creationId xmlns:a16="http://schemas.microsoft.com/office/drawing/2014/main" xmlns="" id="{FA308CB3-4CF7-4FBE-B872-D7763830815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877888"/>
            <a:ext cx="133350" cy="14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5686" name="Picture 22">
            <a:extLst>
              <a:ext uri="{FF2B5EF4-FFF2-40B4-BE49-F238E27FC236}">
                <a16:creationId xmlns:a16="http://schemas.microsoft.com/office/drawing/2014/main" xmlns="" id="{46C8B82C-53F6-47C7-9C2E-F4947BCA043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8438"/>
            <a:ext cx="49530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32B6D24-19AB-4E42-B46E-EF90DB621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685" y="1408113"/>
            <a:ext cx="6870700" cy="4370613"/>
          </a:xfrm>
        </p:spPr>
        <p:txBody>
          <a:bodyPr/>
          <a:lstStyle/>
          <a:p>
            <a:r>
              <a:rPr lang="ru-RU" sz="2400" b="1" i="1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Вспомните:</a:t>
            </a:r>
            <a:r>
              <a:rPr lang="ru-RU" sz="240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/>
            </a:r>
            <a:br>
              <a:rPr lang="ru-RU" sz="2400"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</a:br>
            <a: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  <a:t>- Какие стили речи вы знаете? (Художественный, научный, публицистический. Художественный стиль речи – рисуем словами какую-то картину; для художественного стиля характерны слова-краски: эпитеты, сравнения, метафоры).</a:t>
            </a:r>
            <a:b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  <a:t>- Какие типы речи вы знаете? (описание, рассуждение, повествование)</a:t>
            </a:r>
            <a:b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  <a:t>- Что можно описать? (предмет, человека, животное, природу).</a:t>
            </a:r>
            <a:b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  <a:t>- Какой вопрос можно поставить к описанию? (какой?)</a:t>
            </a:r>
            <a:b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ru-RU" sz="1800">
                <a:solidFill>
                  <a:srgbClr val="92D050"/>
                </a:solidFill>
                <a:effectLst/>
                <a:latin typeface="+mn-lt"/>
                <a:ea typeface="Times New Roman" panose="02020603050405020304" pitchFamily="18" charset="0"/>
              </a:rPr>
              <a:t>- Что значит любимая игрушка? Как вы это понимаете? (За описанием игрушки должна чувствоваться личность автора, его интересы, ведь выбор игрушки не случаен).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D8ECA5C-322D-D042-9760-A5A612E314D1}"/>
              </a:ext>
            </a:extLst>
          </p:cNvPr>
          <p:cNvSpPr txBox="1"/>
          <p:nvPr/>
        </p:nvSpPr>
        <p:spPr>
          <a:xfrm>
            <a:off x="3666635" y="2686276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</p:spTree>
  </p:cSld>
  <p:clrMapOvr>
    <a:masterClrMapping/>
  </p:clrMapOvr>
  <p:transition advClick="0" advTm="60000"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4FE0311B-C5E4-2448-9CB7-F9CCA0096A80}"/>
              </a:ext>
            </a:extLst>
          </p:cNvPr>
          <p:cNvSpPr txBox="1">
            <a:spLocks noGrp="1"/>
          </p:cNvSpPr>
          <p:nvPr>
            <p:ph idx="1"/>
          </p:nvPr>
        </p:nvSpPr>
        <p:spPr bwMode="auto">
          <a:xfrm>
            <a:off x="94447" y="1234475"/>
            <a:ext cx="7696200" cy="384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ru-RU" sz="2000" b="1" i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</a:rPr>
              <a:t>Примерный план!!!</a:t>
            </a:r>
            <a:endParaRPr lang="ru-RU" sz="2000" b="1">
              <a:solidFill>
                <a:schemeClr val="tx2">
                  <a:lumMod val="75000"/>
                </a:schemeClr>
              </a:solidFill>
              <a:latin typeface="+mj-lt"/>
              <a:ea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sz="1800" i="1">
                <a:solidFill>
                  <a:srgbClr val="002060"/>
                </a:solidFill>
                <a:ea typeface="Times New Roman" panose="02020603050405020304" pitchFamily="18" charset="0"/>
              </a:rPr>
              <a:t>1. Название игрушки.</a:t>
            </a:r>
            <a:endParaRPr lang="ru-RU" sz="180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sz="1800" i="1">
                <a:solidFill>
                  <a:srgbClr val="002060"/>
                </a:solidFill>
                <a:ea typeface="Times New Roman" panose="02020603050405020304" pitchFamily="18" charset="0"/>
              </a:rPr>
              <a:t>2. Материал, из которого сделана игрушка.</a:t>
            </a:r>
            <a:endParaRPr lang="ru-RU" sz="180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sz="1800" i="1">
                <a:solidFill>
                  <a:srgbClr val="002060"/>
                </a:solidFill>
                <a:ea typeface="Times New Roman" panose="02020603050405020304" pitchFamily="18" charset="0"/>
              </a:rPr>
              <a:t>3. Внешний вид игрушки.</a:t>
            </a:r>
            <a:endParaRPr lang="ru-RU" sz="180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sz="1800" i="1">
                <a:solidFill>
                  <a:srgbClr val="002060"/>
                </a:solidFill>
                <a:ea typeface="Times New Roman" panose="02020603050405020304" pitchFamily="18" charset="0"/>
              </a:rPr>
              <a:t>4. Отношение к игрушке.</a:t>
            </a:r>
            <a:endParaRPr lang="ru-RU" sz="180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r>
              <a:rPr lang="ru-RU" sz="1800" i="1">
                <a:solidFill>
                  <a:srgbClr val="002060"/>
                </a:solidFill>
                <a:ea typeface="Times New Roman" panose="02020603050405020304" pitchFamily="18" charset="0"/>
              </a:rPr>
              <a:t>5. Роль игрушки в вашей жизни.</a:t>
            </a:r>
            <a:endParaRPr lang="ru-RU" sz="1800">
              <a:solidFill>
                <a:srgbClr val="002060"/>
              </a:solidFill>
              <a:ea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ru-RU">
                <a:solidFill>
                  <a:schemeClr val="tx2"/>
                </a:solidFill>
              </a:rPr>
              <a:t>Опорные слова:</a:t>
            </a:r>
            <a:endParaRPr lang="ru-RU" sz="180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ru-RU" sz="1800" i="1" baseline="30000">
                <a:solidFill>
                  <a:srgbClr val="00B0F0"/>
                </a:solidFill>
                <a:ea typeface="Times New Roman" panose="02020603050405020304" pitchFamily="18" charset="0"/>
              </a:rPr>
              <a:t>Симпатичная игрушка, любимая игрушка, мордочка, личико,   розовые  лапки, длинноухий, носик-пуговка, шерстка, лапки-подушечки, нежный, ласковый, мягкий, веселый, плюшевый, глазки, оловянный, пластмассовый.Эта игрушка мне понравилась сразу, как только я ее увидела. Эту игрушку подарила мне мама на день рождения. Я долго мечтал об этой игрушке.</a:t>
            </a:r>
            <a:endParaRPr lang="ru-RU" sz="1800" baseline="30000">
              <a:solidFill>
                <a:srgbClr val="00B0F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295623"/>
      </p:ext>
    </p:extLst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>
            <a:extLst>
              <a:ext uri="{FF2B5EF4-FFF2-40B4-BE49-F238E27FC236}">
                <a16:creationId xmlns:a16="http://schemas.microsoft.com/office/drawing/2014/main" xmlns="" id="{D294A70F-E404-4779-97E6-F3D9FB9DF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       Сочинение-</a:t>
            </a:r>
          </a:p>
        </p:txBody>
      </p:sp>
      <p:sp>
        <p:nvSpPr>
          <p:cNvPr id="607235" name="Rectangle 3">
            <a:extLst>
              <a:ext uri="{FF2B5EF4-FFF2-40B4-BE49-F238E27FC236}">
                <a16:creationId xmlns:a16="http://schemas.microsoft.com/office/drawing/2014/main" xmlns="" id="{D0AB2D49-AED2-4136-9EBD-F0CDAF4E6D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63713" y="1920875"/>
            <a:ext cx="6618287" cy="47037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это изложение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 в письменной форме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своих мыслей, знаний на заданную тему.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Изложение учит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 правильно передавать своими словами чужие мысли,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 а сочинение –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правильно излагать собственные мысли.</a:t>
            </a:r>
          </a:p>
        </p:txBody>
      </p:sp>
    </p:spTree>
  </p:cSld>
  <p:clrMapOvr>
    <a:masterClrMapping/>
  </p:clrMapOvr>
  <p:transition advClick="0" advTm="20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07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07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07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07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4" grpId="0"/>
      <p:bldP spid="60723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xmlns="" id="{0B3E4A3A-4F36-471D-BE50-AE4F7480C7A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576263"/>
            <a:ext cx="7772400" cy="906462"/>
          </a:xfrm>
        </p:spPr>
        <p:txBody>
          <a:bodyPr/>
          <a:lstStyle/>
          <a:p>
            <a:r>
              <a:rPr lang="ru-RU" altLang="en-US"/>
              <a:t>С чего начинать работу над сочинением?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xmlns="" id="{4146C164-4C57-428B-B109-5EE26F3C0F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2163763"/>
            <a:ext cx="6400800" cy="4764087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altLang="en-US" sz="2000"/>
              <a:t>Продумайте название.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 Чтобы это сделать, нужно точно определить,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 о чём пойдёт речь в сочинении.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2. Сформулируйте, выразите основную мысль сочинения.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Чтобы это сделать, нужно ответить на вопрос: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 «Что я хочу сказать своей работой,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к какому выводу должен прийти?»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3. Определите жанр (тип) своего сочинения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 (сочинение - описание, повествование, рассуждение).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 Решите вопрос о стиле речи.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4. Соберите материал для сочинения.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5. Составьте план. </a:t>
            </a:r>
          </a:p>
          <a:p>
            <a:pPr marL="609600" indent="-609600">
              <a:lnSpc>
                <a:spcPct val="80000"/>
              </a:lnSpc>
            </a:pPr>
            <a:r>
              <a:rPr lang="ru-RU" altLang="en-US" sz="2000"/>
              <a:t>Обратите внимание на соразмерность частей.</a:t>
            </a:r>
          </a:p>
        </p:txBody>
      </p:sp>
    </p:spTree>
  </p:cSld>
  <p:clrMapOvr>
    <a:masterClrMapping/>
  </p:clrMapOvr>
  <p:transition spd="slow" advClick="0" advTm="60000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>
            <a:extLst>
              <a:ext uri="{FF2B5EF4-FFF2-40B4-BE49-F238E27FC236}">
                <a16:creationId xmlns:a16="http://schemas.microsoft.com/office/drawing/2014/main" xmlns="" id="{B06ABDD6-D832-42E1-AF2C-AD20902F51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Сочинение-</a:t>
            </a:r>
          </a:p>
        </p:txBody>
      </p:sp>
      <p:sp>
        <p:nvSpPr>
          <p:cNvPr id="609283" name="Rectangle 3">
            <a:extLst>
              <a:ext uri="{FF2B5EF4-FFF2-40B4-BE49-F238E27FC236}">
                <a16:creationId xmlns:a16="http://schemas.microsoft.com/office/drawing/2014/main" xmlns="" id="{536D3965-AEC7-46EA-BE6F-A1D1AF1702C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en-US" sz="2800"/>
              <a:t>это небольшое произведение. </a:t>
            </a:r>
          </a:p>
          <a:p>
            <a:pPr>
              <a:buFontTx/>
              <a:buNone/>
            </a:pPr>
            <a:r>
              <a:rPr lang="ru-RU" altLang="en-US" sz="2800"/>
              <a:t>Поэтому оно должно быть написано </a:t>
            </a:r>
          </a:p>
          <a:p>
            <a:pPr>
              <a:buFontTx/>
              <a:buNone/>
            </a:pPr>
            <a:r>
              <a:rPr lang="ru-RU" altLang="en-US" sz="2800"/>
              <a:t>по установленным правилам.</a:t>
            </a:r>
          </a:p>
        </p:txBody>
      </p:sp>
      <p:pic>
        <p:nvPicPr>
          <p:cNvPr id="609285" name="Picture 5">
            <a:extLst>
              <a:ext uri="{FF2B5EF4-FFF2-40B4-BE49-F238E27FC236}">
                <a16:creationId xmlns:a16="http://schemas.microsoft.com/office/drawing/2014/main" xmlns="" id="{FB3ED0E8-87D1-468A-BEC8-C0C3178AE6C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923925" y="2036763"/>
            <a:ext cx="3294063" cy="3606800"/>
          </a:xfrm>
          <a:ln/>
        </p:spPr>
      </p:pic>
    </p:spTree>
  </p:cSld>
  <p:clrMapOvr>
    <a:masterClrMapping/>
  </p:clrMapOvr>
  <p:transition advClick="0" advTm="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09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92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6BA62C3F-AB91-4364-8329-1B04804B3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Правила написания сочинений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1D08A470-06D4-4DBB-B174-C0D39913AB0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211638" y="1920875"/>
            <a:ext cx="4170362" cy="4854575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Tx/>
              <a:buAutoNum type="arabicPeriod"/>
            </a:pPr>
            <a:r>
              <a:rPr lang="ru-RU" altLang="en-US" sz="2400"/>
              <a:t>      </a:t>
            </a:r>
            <a:r>
              <a:rPr lang="ru-RU" altLang="en-US" sz="3600" b="1"/>
              <a:t>Заголовок.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endParaRPr lang="ru-RU" altLang="en-US"/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ru-RU" altLang="en-US" sz="2400"/>
              <a:t>Любое сочинение должно иметь название.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ru-RU" altLang="en-US" sz="2400"/>
              <a:t>Тексты без заголовка называются «текстами ни о чём». </a:t>
            </a:r>
          </a:p>
          <a:p>
            <a:pPr marL="457200" indent="-457200">
              <a:lnSpc>
                <a:spcPct val="90000"/>
              </a:lnSpc>
              <a:buFontTx/>
              <a:buNone/>
            </a:pPr>
            <a:r>
              <a:rPr lang="ru-RU" altLang="en-US" sz="2400"/>
              <a:t>Заголовок должен быть ёмким, т.е. отражать содержание всего сочинения в целом, но кратким.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xmlns="" id="{E3F0044D-844E-4FD8-8973-C67A7568163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92213" y="1920875"/>
            <a:ext cx="2759075" cy="3840163"/>
          </a:xfrm>
        </p:spPr>
      </p:pic>
      <p:pic>
        <p:nvPicPr>
          <p:cNvPr id="3079" name="Picture 7">
            <a:extLst>
              <a:ext uri="{FF2B5EF4-FFF2-40B4-BE49-F238E27FC236}">
                <a16:creationId xmlns:a16="http://schemas.microsoft.com/office/drawing/2014/main" xmlns="" id="{34150412-705C-494A-BCD0-3A03D61505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54088"/>
            <a:ext cx="1552575" cy="148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>
            <a:extLst>
              <a:ext uri="{FF2B5EF4-FFF2-40B4-BE49-F238E27FC236}">
                <a16:creationId xmlns:a16="http://schemas.microsoft.com/office/drawing/2014/main" xmlns="" id="{B34875C8-D6D8-4D25-858B-511A8B03E2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548438"/>
            <a:ext cx="238125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>
            <a:extLst>
              <a:ext uri="{FF2B5EF4-FFF2-40B4-BE49-F238E27FC236}">
                <a16:creationId xmlns:a16="http://schemas.microsoft.com/office/drawing/2014/main" xmlns="" id="{AADD7989-F097-406E-890C-DA90AA1334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27988" y="6548438"/>
            <a:ext cx="238125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>
            <a:extLst>
              <a:ext uri="{FF2B5EF4-FFF2-40B4-BE49-F238E27FC236}">
                <a16:creationId xmlns:a16="http://schemas.microsoft.com/office/drawing/2014/main" xmlns="" id="{A7660101-AB0A-4F14-BC72-49AADFA5405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650" y="6170613"/>
            <a:ext cx="238125" cy="2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2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30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3BF056CF-36E2-474C-A5AE-AA127B33B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27313" y="1920875"/>
            <a:ext cx="5754687" cy="38401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Заголовок – окошко для взгляда вперёд.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Посмотри и подумай: что тебя ждёт?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Заголовок – это не просто слова;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Эти слова – всему голова.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                           (С. Бондаренко)</a:t>
            </a:r>
          </a:p>
        </p:txBody>
      </p:sp>
      <p:pic>
        <p:nvPicPr>
          <p:cNvPr id="4101" name="Picture 5">
            <a:extLst>
              <a:ext uri="{FF2B5EF4-FFF2-40B4-BE49-F238E27FC236}">
                <a16:creationId xmlns:a16="http://schemas.microsoft.com/office/drawing/2014/main" xmlns="" id="{8A92B4AE-6CED-4225-9286-C8FCDDBC47B8}"/>
              </a:ext>
            </a:extLst>
          </p:cNvPr>
          <p:cNvPicPr>
            <a:picLocks noGrp="1" noChangeAspect="1" noChangeArrowheads="1"/>
          </p:cNvPicPr>
          <p:nvPr>
            <p:ph type="title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23850" y="349250"/>
            <a:ext cx="2087563" cy="2192338"/>
          </a:xfrm>
          <a:ln/>
        </p:spPr>
      </p:pic>
    </p:spTree>
  </p:cSld>
  <p:clrMapOvr>
    <a:masterClrMapping/>
  </p:clrMapOvr>
  <p:transition spd="slow" advClick="0" advTm="3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>
            <a:extLst>
              <a:ext uri="{FF2B5EF4-FFF2-40B4-BE49-F238E27FC236}">
                <a16:creationId xmlns:a16="http://schemas.microsoft.com/office/drawing/2014/main" xmlns="" id="{92582056-ACB9-4977-8A9F-1F8959849E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000" b="1"/>
              <a:t>2. Эпиграф</a:t>
            </a:r>
          </a:p>
        </p:txBody>
      </p:sp>
      <p:sp>
        <p:nvSpPr>
          <p:cNvPr id="615427" name="Rectangle 3">
            <a:extLst>
              <a:ext uri="{FF2B5EF4-FFF2-40B4-BE49-F238E27FC236}">
                <a16:creationId xmlns:a16="http://schemas.microsoft.com/office/drawing/2014/main" xmlns="" id="{6245245D-BFC5-4825-B05E-3A538DD2FA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altLang="en-US" sz="2800"/>
              <a:t>Украшением сочинения может стать </a:t>
            </a:r>
            <a:r>
              <a:rPr lang="ru-RU" altLang="en-US" sz="2800" b="1" i="1"/>
              <a:t>эпиграф.</a:t>
            </a:r>
            <a:r>
              <a:rPr lang="ru-RU" altLang="en-US" sz="2800"/>
              <a:t> </a:t>
            </a:r>
          </a:p>
          <a:p>
            <a:pPr>
              <a:buFontTx/>
              <a:buNone/>
            </a:pPr>
            <a:endParaRPr lang="ru-RU" altLang="en-US" sz="2800"/>
          </a:p>
          <a:p>
            <a:pPr>
              <a:buFontTx/>
              <a:buNone/>
            </a:pPr>
            <a:r>
              <a:rPr lang="ru-RU" altLang="en-US" sz="2800"/>
              <a:t>  Подобранный точно и к месту, </a:t>
            </a:r>
          </a:p>
          <a:p>
            <a:pPr>
              <a:buFontTx/>
              <a:buNone/>
            </a:pPr>
            <a:r>
              <a:rPr lang="ru-RU" altLang="en-US" sz="2800"/>
              <a:t>он поможет настроится на определённый эмоциональный лад. </a:t>
            </a:r>
          </a:p>
          <a:p>
            <a:pPr>
              <a:buFontTx/>
              <a:buNone/>
            </a:pPr>
            <a:r>
              <a:rPr lang="ru-RU" altLang="en-US" sz="2800"/>
              <a:t>Укажет на идею сочинения,</a:t>
            </a:r>
          </a:p>
          <a:p>
            <a:pPr>
              <a:buFontTx/>
              <a:buNone/>
            </a:pPr>
            <a:r>
              <a:rPr lang="ru-RU" altLang="en-US" sz="2800"/>
              <a:t> уточнит и углубит её.</a:t>
            </a:r>
          </a:p>
          <a:p>
            <a:endParaRPr lang="ru-RU" altLang="en-US" sz="2800"/>
          </a:p>
        </p:txBody>
      </p:sp>
    </p:spTree>
  </p:cSld>
  <p:clrMapOvr>
    <a:masterClrMapping/>
  </p:clrMapOvr>
  <p:transition spd="med" advClick="0" advTm="3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54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>
            <a:extLst>
              <a:ext uri="{FF2B5EF4-FFF2-40B4-BE49-F238E27FC236}">
                <a16:creationId xmlns:a16="http://schemas.microsoft.com/office/drawing/2014/main" xmlns="" id="{E78CC180-4436-46B9-92BE-EABD12065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/>
              <a:t>3. Вступление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xmlns="" id="{0F32854F-825B-454B-964C-5321699F7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19250" y="1920875"/>
            <a:ext cx="6762750" cy="4703763"/>
          </a:xfrm>
        </p:spPr>
        <p:txBody>
          <a:bodyPr/>
          <a:lstStyle/>
          <a:p>
            <a:pPr>
              <a:buFontTx/>
              <a:buNone/>
            </a:pPr>
            <a:r>
              <a:rPr lang="ru-RU" altLang="en-US"/>
              <a:t> Лучше не бросать читателя сразу в гущу событий. </a:t>
            </a:r>
          </a:p>
          <a:p>
            <a:pPr>
              <a:buFontTx/>
              <a:buNone/>
            </a:pPr>
            <a:endParaRPr lang="ru-RU" altLang="en-US"/>
          </a:p>
          <a:p>
            <a:pPr>
              <a:buFontTx/>
              <a:buNone/>
            </a:pPr>
            <a:r>
              <a:rPr lang="ru-RU" altLang="en-US"/>
              <a:t> Подведите его к теме постепенно.</a:t>
            </a:r>
          </a:p>
          <a:p>
            <a:pPr>
              <a:buFontTx/>
              <a:buNone/>
            </a:pPr>
            <a:endParaRPr lang="ru-RU" altLang="en-US"/>
          </a:p>
          <a:p>
            <a:pPr>
              <a:buFontTx/>
              <a:buNone/>
            </a:pPr>
            <a:r>
              <a:rPr lang="ru-RU" altLang="en-US"/>
              <a:t> Помните, что вступление – это лицо сочинения. </a:t>
            </a:r>
          </a:p>
        </p:txBody>
      </p:sp>
    </p:spTree>
  </p:cSld>
  <p:clrMapOvr>
    <a:masterClrMapping/>
  </p:clrMapOvr>
  <p:transition spd="med"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xmlns="" id="{8018409B-8BC2-4978-B4F5-B12D1AB7BF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160338"/>
            <a:ext cx="5432425" cy="1679575"/>
          </a:xfrm>
        </p:spPr>
        <p:txBody>
          <a:bodyPr/>
          <a:lstStyle/>
          <a:p>
            <a:r>
              <a:rPr lang="ru-RU" altLang="en-US" sz="3600"/>
              <a:t>Начать вступление можно                        по -разному:</a:t>
            </a:r>
          </a:p>
        </p:txBody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xmlns="" id="{800BE2D5-F648-4EE1-BCFC-74F77FCB0B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331913" y="1936750"/>
            <a:ext cx="7056437" cy="4914900"/>
          </a:xfrm>
        </p:spPr>
        <p:txBody>
          <a:bodyPr/>
          <a:lstStyle/>
          <a:p>
            <a:endParaRPr lang="ru-RU" altLang="en-US" sz="2800"/>
          </a:p>
          <a:p>
            <a:r>
              <a:rPr lang="ru-RU" altLang="en-US" sz="2800"/>
              <a:t> с вопроса к читателю («А знаете ли вы, что…»);</a:t>
            </a:r>
          </a:p>
          <a:p>
            <a:endParaRPr lang="ru-RU" altLang="en-US" sz="2800"/>
          </a:p>
          <a:p>
            <a:r>
              <a:rPr lang="ru-RU" altLang="en-US" sz="2800"/>
              <a:t> с определения («Дружба - это…»); </a:t>
            </a:r>
          </a:p>
          <a:p>
            <a:pPr>
              <a:buFontTx/>
              <a:buNone/>
            </a:pPr>
            <a:endParaRPr lang="ru-RU" altLang="en-US" sz="2800"/>
          </a:p>
          <a:p>
            <a:r>
              <a:rPr lang="ru-RU" altLang="en-US" sz="2800"/>
              <a:t> с обычного утверждения («Я хочу вам рассказать о …») и т.д.</a:t>
            </a:r>
          </a:p>
          <a:p>
            <a:pPr>
              <a:buFontTx/>
              <a:buNone/>
            </a:pPr>
            <a:endParaRPr lang="ru-RU" altLang="en-US" sz="2800"/>
          </a:p>
        </p:txBody>
      </p:sp>
      <p:graphicFrame>
        <p:nvGraphicFramePr>
          <p:cNvPr id="174084" name="Object 4">
            <a:extLst>
              <a:ext uri="{FF2B5EF4-FFF2-40B4-BE49-F238E27FC236}">
                <a16:creationId xmlns:a16="http://schemas.microsoft.com/office/drawing/2014/main" xmlns="" id="{B2828869-207D-4BE5-9E0D-4D90159B3B3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79388" y="198438"/>
          <a:ext cx="2016125" cy="1965325"/>
        </p:xfrm>
        <a:graphic>
          <a:graphicData uri="http://schemas.openxmlformats.org/presentationml/2006/ole">
            <p:oleObj spid="_x0000_s1025" name="Clip" r:id="rId3" imgW="3974400" imgH="3468960" progId="">
              <p:embed/>
            </p:oleObj>
          </a:graphicData>
        </a:graphic>
      </p:graphicFrame>
    </p:spTree>
  </p:cSld>
  <p:clrMapOvr>
    <a:masterClrMapping/>
  </p:clrMapOvr>
  <p:transition spd="med" advClick="0" advTm="20000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xmlns="" id="{24515357-93DA-4469-96B4-3D582A43A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/>
              <a:t>4. Основная часть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2F73FCA5-D061-4AB0-916E-398A2B4D2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От вступления должен быть плавный переход к основной части.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 В сочинении основная часть состоит из четырёх и более тезисов.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В этих тезисах надо полостью раскрыть идею, главную мысль.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Из одного тезиса должен вытекать другой. 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xmlns="" id="{D93398CE-34DC-41FA-8B74-3CA326D61E5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886325"/>
            <a:ext cx="1943100" cy="204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3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614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3">
            <a:extLst>
              <a:ext uri="{FF2B5EF4-FFF2-40B4-BE49-F238E27FC236}">
                <a16:creationId xmlns:a16="http://schemas.microsoft.com/office/drawing/2014/main" xmlns="" id="{44327F9B-7F14-425A-B280-D878ACE391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652463"/>
            <a:ext cx="7777163" cy="5821362"/>
          </a:xfrm>
        </p:spPr>
        <p:txBody>
          <a:bodyPr/>
          <a:lstStyle/>
          <a:p>
            <a:pPr>
              <a:buFontTx/>
              <a:buNone/>
            </a:pPr>
            <a:endParaRPr lang="ru-RU" altLang="en-US"/>
          </a:p>
          <a:p>
            <a:pPr>
              <a:buFontTx/>
              <a:buNone/>
            </a:pPr>
            <a:r>
              <a:rPr lang="ru-RU" altLang="en-US"/>
              <a:t>Все предложения и абзацы в сочинении нужно уметь связывать между собой.</a:t>
            </a:r>
          </a:p>
          <a:p>
            <a:pPr>
              <a:buFontTx/>
              <a:buNone/>
            </a:pPr>
            <a:r>
              <a:rPr lang="ru-RU" altLang="en-US"/>
              <a:t> Для этого используйте в своих предложениях словосочетания: </a:t>
            </a:r>
          </a:p>
          <a:p>
            <a:r>
              <a:rPr lang="ru-RU" altLang="en-US"/>
              <a:t>«не только, но и …», </a:t>
            </a:r>
          </a:p>
          <a:p>
            <a:r>
              <a:rPr lang="ru-RU" altLang="en-US"/>
              <a:t>«поэтому»; </a:t>
            </a:r>
          </a:p>
          <a:p>
            <a:r>
              <a:rPr lang="ru-RU" altLang="en-US"/>
              <a:t>«за это я его»;</a:t>
            </a:r>
          </a:p>
          <a:p>
            <a:r>
              <a:rPr lang="ru-RU" altLang="en-US"/>
              <a:t> «этим он мне» и т.д. </a:t>
            </a:r>
          </a:p>
          <a:p>
            <a:pPr>
              <a:buFontTx/>
              <a:buNone/>
            </a:pPr>
            <a:endParaRPr lang="ru-RU" altLang="en-US"/>
          </a:p>
        </p:txBody>
      </p:sp>
      <p:pic>
        <p:nvPicPr>
          <p:cNvPr id="175108" name="Picture 4">
            <a:extLst>
              <a:ext uri="{FF2B5EF4-FFF2-40B4-BE49-F238E27FC236}">
                <a16:creationId xmlns:a16="http://schemas.microsoft.com/office/drawing/2014/main" xmlns="" id="{647A45CC-AF59-4F8A-9C60-DE447A555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978275"/>
            <a:ext cx="1727200" cy="252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 advTm="21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2E345FA6-3A35-41B7-8688-6EF14B68A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Средства связи предложений в тексте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13063F6E-6071-4120-A5EA-5BF9FD45C97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08400" y="1920875"/>
            <a:ext cx="4673600" cy="4930775"/>
          </a:xfrm>
        </p:spPr>
        <p:txBody>
          <a:bodyPr/>
          <a:lstStyle/>
          <a:p>
            <a:r>
              <a:rPr lang="ru-RU" altLang="en-US" sz="2400"/>
              <a:t>Синонимы,</a:t>
            </a:r>
          </a:p>
          <a:p>
            <a:r>
              <a:rPr lang="ru-RU" altLang="en-US" sz="2400"/>
              <a:t> повторяющиеся слова,</a:t>
            </a:r>
          </a:p>
          <a:p>
            <a:r>
              <a:rPr lang="ru-RU" altLang="en-US" sz="2400"/>
              <a:t>заменяющие их местоимения – </a:t>
            </a:r>
          </a:p>
          <a:p>
            <a:pPr>
              <a:buFontTx/>
              <a:buNone/>
            </a:pPr>
            <a:r>
              <a:rPr lang="ru-RU" altLang="en-US" sz="2400"/>
              <a:t>это примеры средств связи предложений в тексте. </a:t>
            </a:r>
          </a:p>
          <a:p>
            <a:pPr>
              <a:buFontTx/>
              <a:buNone/>
            </a:pPr>
            <a:r>
              <a:rPr lang="ru-RU" altLang="en-US" sz="2400"/>
              <a:t>Они употребляются</a:t>
            </a:r>
          </a:p>
          <a:p>
            <a:pPr>
              <a:buFontTx/>
              <a:buNone/>
            </a:pPr>
            <a:r>
              <a:rPr lang="ru-RU" altLang="en-US" sz="2400"/>
              <a:t> как при последовательном, </a:t>
            </a:r>
          </a:p>
          <a:p>
            <a:pPr>
              <a:buFontTx/>
              <a:buNone/>
            </a:pPr>
            <a:r>
              <a:rPr lang="ru-RU" altLang="en-US" sz="2400"/>
              <a:t>так и при параллельном </a:t>
            </a:r>
          </a:p>
          <a:p>
            <a:pPr>
              <a:buFontTx/>
              <a:buNone/>
            </a:pPr>
            <a:r>
              <a:rPr lang="ru-RU" altLang="en-US" sz="2400"/>
              <a:t>способе связи предложений. </a:t>
            </a:r>
          </a:p>
        </p:txBody>
      </p:sp>
      <p:pic>
        <p:nvPicPr>
          <p:cNvPr id="7175" name="Picture 7">
            <a:extLst>
              <a:ext uri="{FF2B5EF4-FFF2-40B4-BE49-F238E27FC236}">
                <a16:creationId xmlns:a16="http://schemas.microsoft.com/office/drawing/2014/main" xmlns="" id="{331FDB81-B810-474E-AC14-7BEDE9BEA7F3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84213" y="2466975"/>
            <a:ext cx="2665412" cy="2868613"/>
          </a:xfrm>
        </p:spPr>
      </p:pic>
    </p:spTree>
  </p:cSld>
  <p:clrMapOvr>
    <a:masterClrMapping/>
  </p:clrMapOvr>
  <p:transition spd="med" advClick="0" advTm="30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FBE9EAD8-E6F9-4D8A-A1A8-F3A370FEAD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431800"/>
            <a:ext cx="7848600" cy="597693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alt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/>
              <a:t>Все три </a:t>
            </a:r>
            <a:r>
              <a:rPr lang="ru-RU" altLang="en-US" b="1" i="1"/>
              <a:t>средства связи</a:t>
            </a:r>
            <a:r>
              <a:rPr lang="ru-RU" altLang="en-US"/>
              <a:t>: повтор, синонимы, местоимения - можно встретить во всех стилях речи.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/>
              <a:t>Однако в научном и деловом стилях чаще всего используется </a:t>
            </a:r>
            <a:r>
              <a:rPr lang="ru-RU" altLang="en-US" b="1" i="1"/>
              <a:t>повтор слов</a:t>
            </a:r>
            <a:r>
              <a:rPr lang="ru-RU" altLang="en-US"/>
              <a:t>, что обеспечивает точность речи.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b="1" i="1"/>
              <a:t>Синонимы </a:t>
            </a:r>
            <a:r>
              <a:rPr lang="ru-RU" altLang="en-US"/>
              <a:t>обычно встречаются в художественном стиле и особенно характерны для публицистики (для газетных текстов).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b="1" i="1"/>
              <a:t>Местоимения</a:t>
            </a:r>
            <a:r>
              <a:rPr lang="ru-RU" altLang="en-US"/>
              <a:t> же широко используются во всех стилях речи.</a:t>
            </a:r>
          </a:p>
        </p:txBody>
      </p:sp>
    </p:spTree>
  </p:cSld>
  <p:clrMapOvr>
    <a:masterClrMapping/>
  </p:clrMapOvr>
  <p:transition spd="med" advClick="0"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7">
            <a:extLst>
              <a:ext uri="{FF2B5EF4-FFF2-40B4-BE49-F238E27FC236}">
                <a16:creationId xmlns:a16="http://schemas.microsoft.com/office/drawing/2014/main" xmlns="" id="{6BD3EA35-B7C1-4B6A-AFA2-C1E025A028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/>
              <a:t>5. Заключение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41DB08B2-2BB2-4ED2-94CC-335B732257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16238" y="1920875"/>
            <a:ext cx="5465762" cy="493077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Теперь осталось, казалось бы, самое лёгкое –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написать заключение. 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На самом деле всё не так просто.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en-US" sz="28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В заключении нужно подвести итог всему написанному,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2800"/>
              <a:t>сделать вывод.</a:t>
            </a:r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xmlns="" id="{8232B75B-9769-450A-A182-6DC47A156240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785938"/>
            <a:ext cx="3059113" cy="3182937"/>
          </a:xfr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31" dur="2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921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xmlns="" id="{F417762D-7868-4446-BD48-48B2146B5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1913" y="160338"/>
            <a:ext cx="6224587" cy="1679575"/>
          </a:xfrm>
        </p:spPr>
        <p:txBody>
          <a:bodyPr/>
          <a:lstStyle/>
          <a:p>
            <a:r>
              <a:rPr lang="ru-RU" altLang="en-US" b="1" u="sng"/>
              <a:t>  ТРЕБОВАНИЯ                  К СОЧИНЕНИЮ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xmlns="" id="{FA081019-88C1-4F7C-A720-9B8D4C10D0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8888" y="1512888"/>
            <a:ext cx="7885112" cy="568801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en-US" sz="1900"/>
              <a:t>       </a:t>
            </a:r>
          </a:p>
          <a:p>
            <a:pPr>
              <a:lnSpc>
                <a:spcPct val="80000"/>
              </a:lnSpc>
            </a:pPr>
            <a:r>
              <a:rPr lang="ru-RU" altLang="en-US" sz="2800"/>
              <a:t>Сочинение ДОЛЖНО СООТВЕТСТВОВАТЬ ТЕМЕ, РАСКРЫВАТЬ ЕЁ.</a:t>
            </a:r>
          </a:p>
          <a:p>
            <a:pPr>
              <a:lnSpc>
                <a:spcPct val="80000"/>
              </a:lnSpc>
            </a:pPr>
            <a:r>
              <a:rPr lang="ru-RU" altLang="en-US" sz="2800"/>
              <a:t>Текст должен быть содержательным и лаконичным, грамотным, без ошибок, выдержанным в одном стиле.</a:t>
            </a:r>
          </a:p>
          <a:p>
            <a:pPr>
              <a:lnSpc>
                <a:spcPct val="80000"/>
              </a:lnSpc>
            </a:pPr>
            <a:r>
              <a:rPr lang="ru-RU" altLang="en-US" sz="2800"/>
              <a:t>Повествование должно быть оригинальным и выразительным.</a:t>
            </a:r>
          </a:p>
          <a:p>
            <a:pPr>
              <a:lnSpc>
                <a:spcPct val="80000"/>
              </a:lnSpc>
            </a:pPr>
            <a:r>
              <a:rPr lang="ru-RU" altLang="en-US" sz="2800"/>
              <a:t>В сочинении слова должны быть употреблены в правильном значении.</a:t>
            </a:r>
          </a:p>
          <a:p>
            <a:pPr>
              <a:lnSpc>
                <a:spcPct val="80000"/>
              </a:lnSpc>
            </a:pPr>
            <a:r>
              <a:rPr lang="ru-RU" altLang="en-US" sz="2800"/>
              <a:t>Изложение мыслей в сочинении должно быть последовательным.</a:t>
            </a:r>
          </a:p>
        </p:txBody>
      </p:sp>
    </p:spTree>
  </p:cSld>
  <p:clrMapOvr>
    <a:masterClrMapping/>
  </p:clrMapOvr>
  <p:transition advClick="0" advTm="60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>
            <a:extLst>
              <a:ext uri="{FF2B5EF4-FFF2-40B4-BE49-F238E27FC236}">
                <a16:creationId xmlns:a16="http://schemas.microsoft.com/office/drawing/2014/main" xmlns="" id="{35FFC1C4-84D0-4308-85A7-C4B69F321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Подсказки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xmlns="" id="{0B68FA41-014D-438A-A453-095D8634F5F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348038" y="1920875"/>
            <a:ext cx="5033962" cy="4779963"/>
          </a:xfrm>
        </p:spPr>
        <p:txBody>
          <a:bodyPr/>
          <a:lstStyle/>
          <a:p>
            <a:pPr marL="609600" indent="-609600">
              <a:buFontTx/>
              <a:buNone/>
            </a:pPr>
            <a:r>
              <a:rPr lang="ru-RU" altLang="en-US" sz="2800"/>
              <a:t>    </a:t>
            </a:r>
          </a:p>
          <a:p>
            <a:pPr marL="609600" indent="-609600"/>
            <a:r>
              <a:rPr lang="ru-RU" altLang="en-US" sz="2800"/>
              <a:t>     Помните</a:t>
            </a:r>
          </a:p>
          <a:p>
            <a:pPr marL="609600" indent="-609600">
              <a:buFontTx/>
              <a:buNone/>
            </a:pPr>
            <a:r>
              <a:rPr lang="ru-RU" altLang="en-US" sz="2800"/>
              <a:t> о соотношении всех частей работы</a:t>
            </a:r>
          </a:p>
          <a:p>
            <a:pPr marL="609600" indent="-609600">
              <a:buFontTx/>
              <a:buNone/>
            </a:pPr>
            <a:r>
              <a:rPr lang="ru-RU" altLang="en-US" sz="2800"/>
              <a:t> и их размере </a:t>
            </a:r>
          </a:p>
          <a:p>
            <a:pPr marL="609600" indent="-609600">
              <a:buFontTx/>
              <a:buNone/>
            </a:pPr>
            <a:r>
              <a:rPr lang="ru-RU" altLang="en-US" sz="2800"/>
              <a:t>(вступление и заключение намного короче</a:t>
            </a:r>
          </a:p>
          <a:p>
            <a:pPr marL="609600" indent="-609600">
              <a:buFontTx/>
              <a:buNone/>
            </a:pPr>
            <a:r>
              <a:rPr lang="ru-RU" altLang="en-US" sz="2800"/>
              <a:t> основной части).</a:t>
            </a:r>
          </a:p>
        </p:txBody>
      </p:sp>
      <p:pic>
        <p:nvPicPr>
          <p:cNvPr id="12294" name="Picture 6">
            <a:extLst>
              <a:ext uri="{FF2B5EF4-FFF2-40B4-BE49-F238E27FC236}">
                <a16:creationId xmlns:a16="http://schemas.microsoft.com/office/drawing/2014/main" xmlns="" id="{C160B0BB-A180-47C3-ACD1-C9B7C25F368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27088" y="2314575"/>
            <a:ext cx="2181225" cy="2795588"/>
          </a:xfr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F9D35420-DF3C-4987-8D89-E552D2D359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727075"/>
            <a:ext cx="6940550" cy="6048375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en-US"/>
          </a:p>
          <a:p>
            <a:pPr marL="609600" indent="-609600">
              <a:lnSpc>
                <a:spcPct val="90000"/>
              </a:lnSpc>
            </a:pPr>
            <a:r>
              <a:rPr lang="ru-RU" altLang="en-US" sz="3600"/>
              <a:t>Следите за тем, чтобы отдельные части сочинения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en-US" sz="3600"/>
              <a:t>     были связаны между собой по смыслу. 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en-US" sz="360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en-US" sz="3600"/>
              <a:t>     Чтобы переходы от одной части к другой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ru-RU" altLang="en-US" sz="3600"/>
              <a:t>     были плавными.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CF6865CB-A7E8-441B-927E-AF984770F632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42988" y="1408113"/>
            <a:ext cx="7200900" cy="4083050"/>
          </a:xfrm>
        </p:spPr>
        <p:txBody>
          <a:bodyPr/>
          <a:lstStyle/>
          <a:p>
            <a:pPr marL="609600" indent="-609600"/>
            <a:endParaRPr lang="ru-RU" altLang="en-US"/>
          </a:p>
          <a:p>
            <a:pPr marL="609600" indent="-609600"/>
            <a:r>
              <a:rPr lang="ru-RU" altLang="en-US" sz="3600"/>
              <a:t>Чтобы доказать своё мнение, </a:t>
            </a:r>
          </a:p>
          <a:p>
            <a:pPr marL="609600" indent="-609600">
              <a:buFontTx/>
              <a:buNone/>
            </a:pPr>
            <a:r>
              <a:rPr lang="ru-RU" altLang="en-US" sz="3600"/>
              <a:t>     иллюстрируй цитатой </a:t>
            </a:r>
          </a:p>
          <a:p>
            <a:pPr marL="609600" indent="-609600">
              <a:buFontTx/>
              <a:buNone/>
            </a:pPr>
            <a:r>
              <a:rPr lang="ru-RU" altLang="en-US" sz="3600"/>
              <a:t>      каждое своё наблюдение, </a:t>
            </a:r>
          </a:p>
          <a:p>
            <a:pPr marL="609600" indent="-609600">
              <a:buFontTx/>
              <a:buNone/>
            </a:pPr>
            <a:r>
              <a:rPr lang="ru-RU" altLang="en-US" sz="3600"/>
              <a:t>      мысль.</a:t>
            </a:r>
          </a:p>
        </p:txBody>
      </p:sp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>
            <a:extLst>
              <a:ext uri="{FF2B5EF4-FFF2-40B4-BE49-F238E27FC236}">
                <a16:creationId xmlns:a16="http://schemas.microsoft.com/office/drawing/2014/main" xmlns="" id="{6A15FF93-77B7-4D41-A325-F458C3CE20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98438"/>
            <a:ext cx="8280400" cy="1679575"/>
          </a:xfrm>
        </p:spPr>
        <p:txBody>
          <a:bodyPr/>
          <a:lstStyle/>
          <a:p>
            <a:r>
              <a:rPr lang="ru-RU" altLang="en-US" b="1" i="1"/>
              <a:t>Сочинение - описание</a:t>
            </a:r>
            <a:r>
              <a:rPr lang="ru-RU" altLang="en-US"/>
              <a:t> -</a:t>
            </a:r>
          </a:p>
        </p:txBody>
      </p:sp>
      <p:sp>
        <p:nvSpPr>
          <p:cNvPr id="617475" name="Rectangle 3">
            <a:extLst>
              <a:ext uri="{FF2B5EF4-FFF2-40B4-BE49-F238E27FC236}">
                <a16:creationId xmlns:a16="http://schemas.microsoft.com/office/drawing/2014/main" xmlns="" id="{DE48A726-AE81-4A5E-A365-F435648D2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47813" y="1920875"/>
            <a:ext cx="6834187" cy="4779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 это текст, в котором названы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признаки предмета (человека, животного).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Описание отвечает на вопрос «какой?».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Поэтому для текста - описания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нужны имена прилагательные.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 Описанию помогают сравнения с чем – либо.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/>
              <a:t>Поэтому в нём используются слова</a:t>
            </a:r>
            <a:r>
              <a:rPr lang="ru-RU" altLang="en-US" sz="2800" i="1"/>
              <a:t>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altLang="en-US" sz="2800" i="1"/>
              <a:t>как будто, как, словно, похож на</a:t>
            </a:r>
            <a:r>
              <a:rPr lang="ru-RU" altLang="en-US" sz="2800"/>
              <a:t> и т.д.</a:t>
            </a:r>
          </a:p>
        </p:txBody>
      </p:sp>
    </p:spTree>
  </p:cSld>
  <p:clrMapOvr>
    <a:masterClrMapping/>
  </p:clrMapOvr>
  <p:transition advClick="0" advTm="6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174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4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9" name="Rectangle 3">
            <a:extLst>
              <a:ext uri="{FF2B5EF4-FFF2-40B4-BE49-F238E27FC236}">
                <a16:creationId xmlns:a16="http://schemas.microsoft.com/office/drawing/2014/main" xmlns="" id="{F1D4E7A6-4B75-46BF-955D-95BBDFA5D1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47813" y="425450"/>
            <a:ext cx="7416800" cy="65024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altLang="en-US" sz="3600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В описании нет действия, движения.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Описание даётся для того,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чтобы читатель (слушатель) смог увидеть то,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что видели вы;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 чтобы читатель испытал те же чувства,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 sz="3600"/>
              <a:t>что испытывали вы.</a:t>
            </a:r>
          </a:p>
        </p:txBody>
      </p:sp>
    </p:spTree>
  </p:cSld>
  <p:clrMapOvr>
    <a:masterClrMapping/>
  </p:clrMapOvr>
  <p:transition advClick="0" advTm="30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8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499" grpId="0" build="p"/>
      <p:bldP spid="618499" grpId="1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3" name="Rectangle 3">
            <a:extLst>
              <a:ext uri="{FF2B5EF4-FFF2-40B4-BE49-F238E27FC236}">
                <a16:creationId xmlns:a16="http://schemas.microsoft.com/office/drawing/2014/main" xmlns="" id="{F1B41532-A031-4CD3-AA20-21A6A0C97C0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619250" y="576263"/>
            <a:ext cx="7200900" cy="635158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Описание должно быть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взволнованным,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изображение красочным.</a:t>
            </a:r>
          </a:p>
          <a:p>
            <a:pPr>
              <a:lnSpc>
                <a:spcPct val="90000"/>
              </a:lnSpc>
              <a:buFontTx/>
              <a:buNone/>
            </a:pPr>
            <a:endParaRPr lang="ru-RU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Признаки предмета (человека, животного) бывают разные.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Это размер, форма, цвет, вкус запах, возраст, черты характера, внешний вид.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 В описании, как правило,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altLang="en-US"/>
              <a:t>говорится об основных признаках.</a:t>
            </a:r>
          </a:p>
        </p:txBody>
      </p:sp>
    </p:spTree>
  </p:cSld>
  <p:clrMapOvr>
    <a:masterClrMapping/>
  </p:clrMapOvr>
  <p:transition advClick="0" advTm="41000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033D5721-C56B-4F6F-AFDB-8994555C9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/>
              <a:t> </a:t>
            </a:r>
            <a:r>
              <a:rPr lang="ru-RU" altLang="en-US" b="1"/>
              <a:t>План сочинения – описания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33E10006-405F-4151-9543-AE563BD5B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ru-RU" altLang="en-US"/>
              <a:t>Представление предмета (человека, животного).</a:t>
            </a:r>
          </a:p>
          <a:p>
            <a:pPr marL="609600" indent="-609600">
              <a:buFontTx/>
              <a:buAutoNum type="arabicPeriod"/>
            </a:pPr>
            <a:r>
              <a:rPr lang="ru-RU" altLang="en-US"/>
              <a:t>Основные признаки предмета (человека, животного).</a:t>
            </a:r>
          </a:p>
          <a:p>
            <a:pPr marL="609600" indent="-609600">
              <a:buFontTx/>
              <a:buAutoNum type="arabicPeriod"/>
            </a:pPr>
            <a:r>
              <a:rPr lang="ru-RU" altLang="en-US"/>
              <a:t>Твоя оценка, твоё отношение к предмету (человеку, животному).</a:t>
            </a:r>
          </a:p>
          <a:p>
            <a:pPr marL="609600" indent="-609600">
              <a:buFontTx/>
              <a:buAutoNum type="arabicPeriod"/>
            </a:pPr>
            <a:r>
              <a:rPr lang="ru-RU" altLang="en-US"/>
              <a:t>Твоё заключение, вывод.</a:t>
            </a:r>
          </a:p>
        </p:txBody>
      </p:sp>
    </p:spTree>
  </p:cSld>
  <p:clrMapOvr>
    <a:masterClrMapping/>
  </p:clrMapOvr>
  <p:transition advClick="0" advTm="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 build="p"/>
    </p:bld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969</Words>
  <Application>Microsoft Office PowerPoint</Application>
  <PresentationFormat>Произвольный</PresentationFormat>
  <Paragraphs>163</Paragraphs>
  <Slides>24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Пастель</vt:lpstr>
      <vt:lpstr>Clip</vt:lpstr>
      <vt:lpstr>Слайд 1</vt:lpstr>
      <vt:lpstr>Вспомните: - Какие стили речи вы знаете? (Художественный, научный, публицистический. Художественный стиль речи – рисуем словами какую-то картину; для художественного стиля характерны слова-краски: эпитеты, сравнения, метафоры). - Какие типы речи вы знаете? (описание, рассуждение, повествование) - Что можно описать? (предмет, человека, животное, природу). - Какой вопрос можно поставить к описанию? (какой?) - Что значит любимая игрушка? Как вы это понимаете? (За описанием игрушки должна чувствоваться личность автора, его интересы, ведь выбор игрушки не случаен).</vt:lpstr>
      <vt:lpstr>Слайд 3</vt:lpstr>
      <vt:lpstr>       Сочинение-</vt:lpstr>
      <vt:lpstr>С чего начинать работу над сочинением?</vt:lpstr>
      <vt:lpstr>Сочинение-</vt:lpstr>
      <vt:lpstr>Правила написания сочинений</vt:lpstr>
      <vt:lpstr>Слайд 8</vt:lpstr>
      <vt:lpstr>2. Эпиграф</vt:lpstr>
      <vt:lpstr>3. Вступление</vt:lpstr>
      <vt:lpstr>Начать вступление можно                        по -разному:</vt:lpstr>
      <vt:lpstr>4. Основная часть</vt:lpstr>
      <vt:lpstr>Слайд 13</vt:lpstr>
      <vt:lpstr>Средства связи предложений в тексте</vt:lpstr>
      <vt:lpstr>Слайд 15</vt:lpstr>
      <vt:lpstr>5. Заключение</vt:lpstr>
      <vt:lpstr>  ТРЕБОВАНИЯ                  К СОЧИНЕНИЮ</vt:lpstr>
      <vt:lpstr>Подсказки</vt:lpstr>
      <vt:lpstr>Слайд 19</vt:lpstr>
      <vt:lpstr>Слайд 20</vt:lpstr>
      <vt:lpstr>Сочинение - описание -</vt:lpstr>
      <vt:lpstr>Слайд 22</vt:lpstr>
      <vt:lpstr>Слайд 23</vt:lpstr>
      <vt:lpstr> План сочинения – описания</vt:lpstr>
    </vt:vector>
  </TitlesOfParts>
  <Company>Домашний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писать сочинения?</dc:title>
  <dc:creator>Света</dc:creator>
  <cp:lastModifiedBy>Fsociety</cp:lastModifiedBy>
  <cp:revision>16</cp:revision>
  <dcterms:created xsi:type="dcterms:W3CDTF">2008-10-22T19:20:03Z</dcterms:created>
  <dcterms:modified xsi:type="dcterms:W3CDTF">2020-08-10T09:28:56Z</dcterms:modified>
</cp:coreProperties>
</file>